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4"/>
  </p:sldMasterIdLst>
  <p:notesMasterIdLst>
    <p:notesMasterId r:id="rId6"/>
  </p:notesMasterIdLst>
  <p:handoutMasterIdLst>
    <p:handoutMasterId r:id="rId7"/>
  </p:handoutMasterIdLst>
  <p:sldIdLst>
    <p:sldId id="378" r:id="rId5"/>
  </p:sldIdLst>
  <p:sldSz cx="30275213" cy="42803763"/>
  <p:notesSz cx="6811963" cy="9942513"/>
  <p:defaultTextStyle>
    <a:defPPr>
      <a:defRPr lang="de-DE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7055"/>
    <a:srgbClr val="CAC8BB"/>
    <a:srgbClr val="807D68"/>
    <a:srgbClr val="F2F2EE"/>
    <a:srgbClr val="FDC6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D50F05-0C7A-492D-BD45-1539F8C4023B}" v="12" dt="2024-02-22T07:12:19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49" autoAdjust="0"/>
    <p:restoredTop sz="94368" autoAdjust="0"/>
  </p:normalViewPr>
  <p:slideViewPr>
    <p:cSldViewPr snapToObjects="1" showGuides="1">
      <p:cViewPr>
        <p:scale>
          <a:sx n="50" d="100"/>
          <a:sy n="50" d="100"/>
        </p:scale>
        <p:origin x="-605" y="-51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62" d="100"/>
          <a:sy n="62" d="100"/>
        </p:scale>
        <p:origin x="3154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scha Nielen" userId="7b9e6ffe-09e8-4f29-be42-b6dfcd4fbf25" providerId="ADAL" clId="{065B9E96-AD5F-4695-8081-A5465E295F94}"/>
    <pc:docChg chg="undo custSel modSld">
      <pc:chgData name="Natascha Nielen" userId="7b9e6ffe-09e8-4f29-be42-b6dfcd4fbf25" providerId="ADAL" clId="{065B9E96-AD5F-4695-8081-A5465E295F94}" dt="2023-10-05T12:32:22.049" v="205" actId="1076"/>
      <pc:docMkLst>
        <pc:docMk/>
      </pc:docMkLst>
      <pc:sldChg chg="addSp delSp modSp mod">
        <pc:chgData name="Natascha Nielen" userId="7b9e6ffe-09e8-4f29-be42-b6dfcd4fbf25" providerId="ADAL" clId="{065B9E96-AD5F-4695-8081-A5465E295F94}" dt="2023-10-05T12:32:22.049" v="205" actId="1076"/>
        <pc:sldMkLst>
          <pc:docMk/>
          <pc:sldMk cId="136330470" sldId="378"/>
        </pc:sldMkLst>
        <pc:spChg chg="add del mod">
          <ac:chgData name="Natascha Nielen" userId="7b9e6ffe-09e8-4f29-be42-b6dfcd4fbf25" providerId="ADAL" clId="{065B9E96-AD5F-4695-8081-A5465E295F94}" dt="2023-10-05T12:25:54.949" v="89" actId="478"/>
          <ac:spMkLst>
            <pc:docMk/>
            <pc:sldMk cId="136330470" sldId="378"/>
            <ac:spMk id="2" creationId="{BCFF3297-955F-0316-5C98-CC279044CA04}"/>
          </ac:spMkLst>
        </pc:spChg>
        <pc:spChg chg="add del">
          <ac:chgData name="Natascha Nielen" userId="7b9e6ffe-09e8-4f29-be42-b6dfcd4fbf25" providerId="ADAL" clId="{065B9E96-AD5F-4695-8081-A5465E295F94}" dt="2023-10-05T12:19:03.468" v="4" actId="478"/>
          <ac:spMkLst>
            <pc:docMk/>
            <pc:sldMk cId="136330470" sldId="378"/>
            <ac:spMk id="6" creationId="{4197C504-3604-29D2-3EE2-9614E8B20C5E}"/>
          </ac:spMkLst>
        </pc:spChg>
        <pc:spChg chg="add del">
          <ac:chgData name="Natascha Nielen" userId="7b9e6ffe-09e8-4f29-be42-b6dfcd4fbf25" providerId="ADAL" clId="{065B9E96-AD5F-4695-8081-A5465E295F94}" dt="2023-10-05T12:19:14.660" v="6" actId="478"/>
          <ac:spMkLst>
            <pc:docMk/>
            <pc:sldMk cId="136330470" sldId="378"/>
            <ac:spMk id="10" creationId="{6D11B4EC-27F3-C342-F6CB-5ED7747B8230}"/>
          </ac:spMkLst>
        </pc:spChg>
        <pc:spChg chg="add del mod">
          <ac:chgData name="Natascha Nielen" userId="7b9e6ffe-09e8-4f29-be42-b6dfcd4fbf25" providerId="ADAL" clId="{065B9E96-AD5F-4695-8081-A5465E295F94}" dt="2023-10-05T12:23:50.040" v="58" actId="478"/>
          <ac:spMkLst>
            <pc:docMk/>
            <pc:sldMk cId="136330470" sldId="378"/>
            <ac:spMk id="13" creationId="{7A9E1EDE-DF78-FED7-D7CE-72C6F23A82E5}"/>
          </ac:spMkLst>
        </pc:spChg>
        <pc:spChg chg="add del mod">
          <ac:chgData name="Natascha Nielen" userId="7b9e6ffe-09e8-4f29-be42-b6dfcd4fbf25" providerId="ADAL" clId="{065B9E96-AD5F-4695-8081-A5465E295F94}" dt="2023-10-05T12:22:42.480" v="42" actId="478"/>
          <ac:spMkLst>
            <pc:docMk/>
            <pc:sldMk cId="136330470" sldId="378"/>
            <ac:spMk id="14" creationId="{639258EA-70ED-98EA-D40E-CBA61964473E}"/>
          </ac:spMkLst>
        </pc:spChg>
        <pc:spChg chg="add mod">
          <ac:chgData name="Natascha Nielen" userId="7b9e6ffe-09e8-4f29-be42-b6dfcd4fbf25" providerId="ADAL" clId="{065B9E96-AD5F-4695-8081-A5465E295F94}" dt="2023-10-05T12:31:07.466" v="179" actId="1076"/>
          <ac:spMkLst>
            <pc:docMk/>
            <pc:sldMk cId="136330470" sldId="378"/>
            <ac:spMk id="15" creationId="{34FB6DD8-F160-7DE4-FAEF-01D6FB98C7AA}"/>
          </ac:spMkLst>
        </pc:spChg>
        <pc:spChg chg="add mod">
          <ac:chgData name="Natascha Nielen" userId="7b9e6ffe-09e8-4f29-be42-b6dfcd4fbf25" providerId="ADAL" clId="{065B9E96-AD5F-4695-8081-A5465E295F94}" dt="2023-10-05T12:30:11.036" v="165" actId="1076"/>
          <ac:spMkLst>
            <pc:docMk/>
            <pc:sldMk cId="136330470" sldId="378"/>
            <ac:spMk id="16" creationId="{B8E36E5D-985F-758C-BDA0-08B7233524DE}"/>
          </ac:spMkLst>
        </pc:spChg>
        <pc:spChg chg="add mod">
          <ac:chgData name="Natascha Nielen" userId="7b9e6ffe-09e8-4f29-be42-b6dfcd4fbf25" providerId="ADAL" clId="{065B9E96-AD5F-4695-8081-A5465E295F94}" dt="2023-10-05T12:31:53.854" v="203" actId="1076"/>
          <ac:spMkLst>
            <pc:docMk/>
            <pc:sldMk cId="136330470" sldId="378"/>
            <ac:spMk id="17" creationId="{BD8548B4-6509-0666-0841-130C2BD483BC}"/>
          </ac:spMkLst>
        </pc:spChg>
        <pc:spChg chg="mod">
          <ac:chgData name="Natascha Nielen" userId="7b9e6ffe-09e8-4f29-be42-b6dfcd4fbf25" providerId="ADAL" clId="{065B9E96-AD5F-4695-8081-A5465E295F94}" dt="2023-10-05T12:27:13.470" v="112" actId="1076"/>
          <ac:spMkLst>
            <pc:docMk/>
            <pc:sldMk cId="136330470" sldId="378"/>
            <ac:spMk id="19" creationId="{A473B819-D3BF-90CF-ED21-2E4991B340E7}"/>
          </ac:spMkLst>
        </pc:spChg>
        <pc:spChg chg="add del mod">
          <ac:chgData name="Natascha Nielen" userId="7b9e6ffe-09e8-4f29-be42-b6dfcd4fbf25" providerId="ADAL" clId="{065B9E96-AD5F-4695-8081-A5465E295F94}" dt="2023-10-05T12:32:10.751" v="204" actId="1076"/>
          <ac:spMkLst>
            <pc:docMk/>
            <pc:sldMk cId="136330470" sldId="378"/>
            <ac:spMk id="20" creationId="{C3A1CE10-9CFB-8558-40B9-D35CBFAB0E12}"/>
          </ac:spMkLst>
        </pc:spChg>
        <pc:spChg chg="add mod">
          <ac:chgData name="Natascha Nielen" userId="7b9e6ffe-09e8-4f29-be42-b6dfcd4fbf25" providerId="ADAL" clId="{065B9E96-AD5F-4695-8081-A5465E295F94}" dt="2023-10-05T12:32:22.049" v="205" actId="1076"/>
          <ac:spMkLst>
            <pc:docMk/>
            <pc:sldMk cId="136330470" sldId="378"/>
            <ac:spMk id="21" creationId="{89901187-FB80-5D42-413F-1870020554E5}"/>
          </ac:spMkLst>
        </pc:spChg>
        <pc:spChg chg="add mod">
          <ac:chgData name="Natascha Nielen" userId="7b9e6ffe-09e8-4f29-be42-b6dfcd4fbf25" providerId="ADAL" clId="{065B9E96-AD5F-4695-8081-A5465E295F94}" dt="2023-10-05T12:31:00.676" v="178" actId="1076"/>
          <ac:spMkLst>
            <pc:docMk/>
            <pc:sldMk cId="136330470" sldId="378"/>
            <ac:spMk id="22" creationId="{024DD2F5-A2EF-477F-6AA3-E8EDD9EAE1BB}"/>
          </ac:spMkLst>
        </pc:spChg>
        <pc:spChg chg="del">
          <ac:chgData name="Natascha Nielen" userId="7b9e6ffe-09e8-4f29-be42-b6dfcd4fbf25" providerId="ADAL" clId="{065B9E96-AD5F-4695-8081-A5465E295F94}" dt="2023-10-05T12:24:07.130" v="62" actId="478"/>
          <ac:spMkLst>
            <pc:docMk/>
            <pc:sldMk cId="136330470" sldId="378"/>
            <ac:spMk id="41" creationId="{36382672-5574-73B6-281E-B48880E6AF79}"/>
          </ac:spMkLst>
        </pc:spChg>
        <pc:spChg chg="del mod">
          <ac:chgData name="Natascha Nielen" userId="7b9e6ffe-09e8-4f29-be42-b6dfcd4fbf25" providerId="ADAL" clId="{065B9E96-AD5F-4695-8081-A5465E295F94}" dt="2023-10-05T12:23:29.710" v="53" actId="478"/>
          <ac:spMkLst>
            <pc:docMk/>
            <pc:sldMk cId="136330470" sldId="378"/>
            <ac:spMk id="42" creationId="{5CE61CF5-2E81-5107-B276-09BA0F5FDA58}"/>
          </ac:spMkLst>
        </pc:spChg>
        <pc:spChg chg="del">
          <ac:chgData name="Natascha Nielen" userId="7b9e6ffe-09e8-4f29-be42-b6dfcd4fbf25" providerId="ADAL" clId="{065B9E96-AD5F-4695-8081-A5465E295F94}" dt="2023-10-05T12:21:35.866" v="30" actId="478"/>
          <ac:spMkLst>
            <pc:docMk/>
            <pc:sldMk cId="136330470" sldId="378"/>
            <ac:spMk id="45" creationId="{6EC927C2-305E-2F8E-7BE6-37136161EFFF}"/>
          </ac:spMkLst>
        </pc:spChg>
        <pc:spChg chg="del mod">
          <ac:chgData name="Natascha Nielen" userId="7b9e6ffe-09e8-4f29-be42-b6dfcd4fbf25" providerId="ADAL" clId="{065B9E96-AD5F-4695-8081-A5465E295F94}" dt="2023-10-05T12:25:06.137" v="76" actId="478"/>
          <ac:spMkLst>
            <pc:docMk/>
            <pc:sldMk cId="136330470" sldId="378"/>
            <ac:spMk id="47" creationId="{08FF66ED-C454-82D1-4C2E-82BF1A43E785}"/>
          </ac:spMkLst>
        </pc:spChg>
        <pc:spChg chg="del mod">
          <ac:chgData name="Natascha Nielen" userId="7b9e6ffe-09e8-4f29-be42-b6dfcd4fbf25" providerId="ADAL" clId="{065B9E96-AD5F-4695-8081-A5465E295F94}" dt="2023-10-05T12:25:32.662" v="83" actId="478"/>
          <ac:spMkLst>
            <pc:docMk/>
            <pc:sldMk cId="136330470" sldId="378"/>
            <ac:spMk id="48" creationId="{5C1343CA-6779-82AE-7CDF-70024C9712F7}"/>
          </ac:spMkLst>
        </pc:spChg>
        <pc:spChg chg="del mod">
          <ac:chgData name="Natascha Nielen" userId="7b9e6ffe-09e8-4f29-be42-b6dfcd4fbf25" providerId="ADAL" clId="{065B9E96-AD5F-4695-8081-A5465E295F94}" dt="2023-10-05T12:20:17.726" v="19" actId="478"/>
          <ac:spMkLst>
            <pc:docMk/>
            <pc:sldMk cId="136330470" sldId="378"/>
            <ac:spMk id="49" creationId="{3CD14AD7-5004-B3EC-9DCE-96C234BBD49C}"/>
          </ac:spMkLst>
        </pc:spChg>
        <pc:grpChg chg="add mod">
          <ac:chgData name="Natascha Nielen" userId="7b9e6ffe-09e8-4f29-be42-b6dfcd4fbf25" providerId="ADAL" clId="{065B9E96-AD5F-4695-8081-A5465E295F94}" dt="2023-10-05T12:31:18.687" v="202" actId="1076"/>
          <ac:grpSpMkLst>
            <pc:docMk/>
            <pc:sldMk cId="136330470" sldId="378"/>
            <ac:grpSpMk id="24" creationId="{9761F236-7070-57A8-321F-9F29573D2A34}"/>
          </ac:grpSpMkLst>
        </pc:grpChg>
        <pc:grpChg chg="mod">
          <ac:chgData name="Natascha Nielen" userId="7b9e6ffe-09e8-4f29-be42-b6dfcd4fbf25" providerId="ADAL" clId="{065B9E96-AD5F-4695-8081-A5465E295F94}" dt="2023-10-05T12:27:24.218" v="116" actId="164"/>
          <ac:grpSpMkLst>
            <pc:docMk/>
            <pc:sldMk cId="136330470" sldId="378"/>
            <ac:grpSpMk id="36" creationId="{44857BD6-25AA-BF7C-2819-6D8297727ACC}"/>
          </ac:grpSpMkLst>
        </pc:grpChg>
      </pc:sldChg>
    </pc:docChg>
  </pc:docChgLst>
  <pc:docChgLst>
    <pc:chgData name="Natascha Nielen" userId="7b9e6ffe-09e8-4f29-be42-b6dfcd4fbf25" providerId="ADAL" clId="{F77CD682-D5BB-4864-8D92-919B2A8E3AD1}"/>
    <pc:docChg chg="undo custSel modSld">
      <pc:chgData name="Natascha Nielen" userId="7b9e6ffe-09e8-4f29-be42-b6dfcd4fbf25" providerId="ADAL" clId="{F77CD682-D5BB-4864-8D92-919B2A8E3AD1}" dt="2023-11-01T15:16:12.966" v="1000" actId="1076"/>
      <pc:docMkLst>
        <pc:docMk/>
      </pc:docMkLst>
      <pc:sldChg chg="addSp delSp modSp mod">
        <pc:chgData name="Natascha Nielen" userId="7b9e6ffe-09e8-4f29-be42-b6dfcd4fbf25" providerId="ADAL" clId="{F77CD682-D5BB-4864-8D92-919B2A8E3AD1}" dt="2023-11-01T15:16:12.966" v="1000" actId="1076"/>
        <pc:sldMkLst>
          <pc:docMk/>
          <pc:sldMk cId="136330470" sldId="378"/>
        </pc:sldMkLst>
        <pc:spChg chg="add del mod">
          <ac:chgData name="Natascha Nielen" userId="7b9e6ffe-09e8-4f29-be42-b6dfcd4fbf25" providerId="ADAL" clId="{F77CD682-D5BB-4864-8D92-919B2A8E3AD1}" dt="2023-10-06T08:35:26.967" v="156" actId="478"/>
          <ac:spMkLst>
            <pc:docMk/>
            <pc:sldMk cId="136330470" sldId="378"/>
            <ac:spMk id="2" creationId="{4C6967E4-7E4A-B876-4D95-81D279B1F020}"/>
          </ac:spMkLst>
        </pc:spChg>
        <pc:spChg chg="add del mod">
          <ac:chgData name="Natascha Nielen" userId="7b9e6ffe-09e8-4f29-be42-b6dfcd4fbf25" providerId="ADAL" clId="{F77CD682-D5BB-4864-8D92-919B2A8E3AD1}" dt="2023-10-09T11:18:40.884" v="302" actId="478"/>
          <ac:spMkLst>
            <pc:docMk/>
            <pc:sldMk cId="136330470" sldId="378"/>
            <ac:spMk id="2" creationId="{6DFE626C-64D8-C397-4852-F34202BBEC82}"/>
          </ac:spMkLst>
        </pc:spChg>
        <pc:spChg chg="mod">
          <ac:chgData name="Natascha Nielen" userId="7b9e6ffe-09e8-4f29-be42-b6dfcd4fbf25" providerId="ADAL" clId="{F77CD682-D5BB-4864-8D92-919B2A8E3AD1}" dt="2023-11-01T14:41:31.614" v="863" actId="14100"/>
          <ac:spMkLst>
            <pc:docMk/>
            <pc:sldMk cId="136330470" sldId="378"/>
            <ac:spMk id="3" creationId="{A50D733F-04FB-4B0F-7CCF-729F36B27FD1}"/>
          </ac:spMkLst>
        </pc:spChg>
        <pc:spChg chg="mod">
          <ac:chgData name="Natascha Nielen" userId="7b9e6ffe-09e8-4f29-be42-b6dfcd4fbf25" providerId="ADAL" clId="{F77CD682-D5BB-4864-8D92-919B2A8E3AD1}" dt="2023-11-01T14:42:07.276" v="900" actId="14100"/>
          <ac:spMkLst>
            <pc:docMk/>
            <pc:sldMk cId="136330470" sldId="378"/>
            <ac:spMk id="4" creationId="{D5000CEB-505A-8280-648B-91A2ADD3E03D}"/>
          </ac:spMkLst>
        </pc:spChg>
        <pc:spChg chg="mod">
          <ac:chgData name="Natascha Nielen" userId="7b9e6ffe-09e8-4f29-be42-b6dfcd4fbf25" providerId="ADAL" clId="{F77CD682-D5BB-4864-8D92-919B2A8E3AD1}" dt="2023-10-09T11:13:16.916" v="275" actId="20577"/>
          <ac:spMkLst>
            <pc:docMk/>
            <pc:sldMk cId="136330470" sldId="378"/>
            <ac:spMk id="8" creationId="{171B1DD4-50C0-79DB-22DE-BDB04B250E6F}"/>
          </ac:spMkLst>
        </pc:spChg>
        <pc:spChg chg="mod">
          <ac:chgData name="Natascha Nielen" userId="7b9e6ffe-09e8-4f29-be42-b6dfcd4fbf25" providerId="ADAL" clId="{F77CD682-D5BB-4864-8D92-919B2A8E3AD1}" dt="2023-10-09T11:22:33.066" v="327" actId="1038"/>
          <ac:spMkLst>
            <pc:docMk/>
            <pc:sldMk cId="136330470" sldId="378"/>
            <ac:spMk id="12" creationId="{F5512B05-CBD9-FF66-D2E4-A8DD61BEDF27}"/>
          </ac:spMkLst>
        </pc:spChg>
        <pc:spChg chg="mod">
          <ac:chgData name="Natascha Nielen" userId="7b9e6ffe-09e8-4f29-be42-b6dfcd4fbf25" providerId="ADAL" clId="{F77CD682-D5BB-4864-8D92-919B2A8E3AD1}" dt="2023-11-01T14:36:53.134" v="643" actId="207"/>
          <ac:spMkLst>
            <pc:docMk/>
            <pc:sldMk cId="136330470" sldId="378"/>
            <ac:spMk id="15" creationId="{34FB6DD8-F160-7DE4-FAEF-01D6FB98C7AA}"/>
          </ac:spMkLst>
        </pc:spChg>
        <pc:spChg chg="mod">
          <ac:chgData name="Natascha Nielen" userId="7b9e6ffe-09e8-4f29-be42-b6dfcd4fbf25" providerId="ADAL" clId="{F77CD682-D5BB-4864-8D92-919B2A8E3AD1}" dt="2023-11-01T14:36:53.134" v="643" actId="207"/>
          <ac:spMkLst>
            <pc:docMk/>
            <pc:sldMk cId="136330470" sldId="378"/>
            <ac:spMk id="16" creationId="{B8E36E5D-985F-758C-BDA0-08B7233524DE}"/>
          </ac:spMkLst>
        </pc:spChg>
        <pc:spChg chg="mod">
          <ac:chgData name="Natascha Nielen" userId="7b9e6ffe-09e8-4f29-be42-b6dfcd4fbf25" providerId="ADAL" clId="{F77CD682-D5BB-4864-8D92-919B2A8E3AD1}" dt="2023-11-01T14:43:34.994" v="954" actId="14100"/>
          <ac:spMkLst>
            <pc:docMk/>
            <pc:sldMk cId="136330470" sldId="378"/>
            <ac:spMk id="17" creationId="{BD8548B4-6509-0666-0841-130C2BD483BC}"/>
          </ac:spMkLst>
        </pc:spChg>
        <pc:spChg chg="mod">
          <ac:chgData name="Natascha Nielen" userId="7b9e6ffe-09e8-4f29-be42-b6dfcd4fbf25" providerId="ADAL" clId="{F77CD682-D5BB-4864-8D92-919B2A8E3AD1}" dt="2023-11-01T14:39:15.699" v="779" actId="1036"/>
          <ac:spMkLst>
            <pc:docMk/>
            <pc:sldMk cId="136330470" sldId="378"/>
            <ac:spMk id="18" creationId="{E967569B-E314-3456-DD06-24D08852DDD7}"/>
          </ac:spMkLst>
        </pc:spChg>
        <pc:spChg chg="mod">
          <ac:chgData name="Natascha Nielen" userId="7b9e6ffe-09e8-4f29-be42-b6dfcd4fbf25" providerId="ADAL" clId="{F77CD682-D5BB-4864-8D92-919B2A8E3AD1}" dt="2023-11-01T14:39:15.699" v="779" actId="1036"/>
          <ac:spMkLst>
            <pc:docMk/>
            <pc:sldMk cId="136330470" sldId="378"/>
            <ac:spMk id="19" creationId="{A473B819-D3BF-90CF-ED21-2E4991B340E7}"/>
          </ac:spMkLst>
        </pc:spChg>
        <pc:spChg chg="mod">
          <ac:chgData name="Natascha Nielen" userId="7b9e6ffe-09e8-4f29-be42-b6dfcd4fbf25" providerId="ADAL" clId="{F77CD682-D5BB-4864-8D92-919B2A8E3AD1}" dt="2023-11-01T14:45:23.611" v="993" actId="14100"/>
          <ac:spMkLst>
            <pc:docMk/>
            <pc:sldMk cId="136330470" sldId="378"/>
            <ac:spMk id="20" creationId="{C3A1CE10-9CFB-8558-40B9-D35CBFAB0E12}"/>
          </ac:spMkLst>
        </pc:spChg>
        <pc:spChg chg="mod">
          <ac:chgData name="Natascha Nielen" userId="7b9e6ffe-09e8-4f29-be42-b6dfcd4fbf25" providerId="ADAL" clId="{F77CD682-D5BB-4864-8D92-919B2A8E3AD1}" dt="2023-11-01T14:36:53.134" v="643" actId="207"/>
          <ac:spMkLst>
            <pc:docMk/>
            <pc:sldMk cId="136330470" sldId="378"/>
            <ac:spMk id="21" creationId="{89901187-FB80-5D42-413F-1870020554E5}"/>
          </ac:spMkLst>
        </pc:spChg>
        <pc:spChg chg="mod">
          <ac:chgData name="Natascha Nielen" userId="7b9e6ffe-09e8-4f29-be42-b6dfcd4fbf25" providerId="ADAL" clId="{F77CD682-D5BB-4864-8D92-919B2A8E3AD1}" dt="2023-11-01T14:36:53.134" v="643" actId="207"/>
          <ac:spMkLst>
            <pc:docMk/>
            <pc:sldMk cId="136330470" sldId="378"/>
            <ac:spMk id="22" creationId="{024DD2F5-A2EF-477F-6AA3-E8EDD9EAE1BB}"/>
          </ac:spMkLst>
        </pc:spChg>
        <pc:spChg chg="mod">
          <ac:chgData name="Natascha Nielen" userId="7b9e6ffe-09e8-4f29-be42-b6dfcd4fbf25" providerId="ADAL" clId="{F77CD682-D5BB-4864-8D92-919B2A8E3AD1}" dt="2023-11-01T14:42:22.176" v="901" actId="1076"/>
          <ac:spMkLst>
            <pc:docMk/>
            <pc:sldMk cId="136330470" sldId="378"/>
            <ac:spMk id="23" creationId="{204D9193-EBF8-E101-833D-5DF8F6FE3CF0}"/>
          </ac:spMkLst>
        </pc:spChg>
        <pc:grpChg chg="mod">
          <ac:chgData name="Natascha Nielen" userId="7b9e6ffe-09e8-4f29-be42-b6dfcd4fbf25" providerId="ADAL" clId="{F77CD682-D5BB-4864-8D92-919B2A8E3AD1}" dt="2023-10-09T11:21:49.904" v="315" actId="164"/>
          <ac:grpSpMkLst>
            <pc:docMk/>
            <pc:sldMk cId="136330470" sldId="378"/>
            <ac:grpSpMk id="24" creationId="{9761F236-7070-57A8-321F-9F29573D2A34}"/>
          </ac:grpSpMkLst>
        </pc:grpChg>
        <pc:grpChg chg="add mod">
          <ac:chgData name="Natascha Nielen" userId="7b9e6ffe-09e8-4f29-be42-b6dfcd4fbf25" providerId="ADAL" clId="{F77CD682-D5BB-4864-8D92-919B2A8E3AD1}" dt="2023-11-01T14:43:41.481" v="959" actId="1035"/>
          <ac:grpSpMkLst>
            <pc:docMk/>
            <pc:sldMk cId="136330470" sldId="378"/>
            <ac:grpSpMk id="26" creationId="{6444B401-4905-3518-9963-4799578533E4}"/>
          </ac:grpSpMkLst>
        </pc:grpChg>
        <pc:grpChg chg="del">
          <ac:chgData name="Natascha Nielen" userId="7b9e6ffe-09e8-4f29-be42-b6dfcd4fbf25" providerId="ADAL" clId="{F77CD682-D5BB-4864-8D92-919B2A8E3AD1}" dt="2023-10-09T11:20:15.892" v="308" actId="478"/>
          <ac:grpSpMkLst>
            <pc:docMk/>
            <pc:sldMk cId="136330470" sldId="378"/>
            <ac:grpSpMk id="36" creationId="{44857BD6-25AA-BF7C-2819-6D8297727ACC}"/>
          </ac:grpSpMkLst>
        </pc:grpChg>
        <pc:graphicFrameChg chg="mod">
          <ac:chgData name="Natascha Nielen" userId="7b9e6ffe-09e8-4f29-be42-b6dfcd4fbf25" providerId="ADAL" clId="{F77CD682-D5BB-4864-8D92-919B2A8E3AD1}" dt="2023-11-01T15:16:12.966" v="1000" actId="1076"/>
          <ac:graphicFrameMkLst>
            <pc:docMk/>
            <pc:sldMk cId="136330470" sldId="378"/>
            <ac:graphicFrameMk id="25" creationId="{087C295B-288B-4EAC-8795-5AE9453943AE}"/>
          </ac:graphicFrameMkLst>
        </pc:graphicFrameChg>
        <pc:picChg chg="add del mod">
          <ac:chgData name="Natascha Nielen" userId="7b9e6ffe-09e8-4f29-be42-b6dfcd4fbf25" providerId="ADAL" clId="{F77CD682-D5BB-4864-8D92-919B2A8E3AD1}" dt="2023-10-09T11:17:09.983" v="296" actId="478"/>
          <ac:picMkLst>
            <pc:docMk/>
            <pc:sldMk cId="136330470" sldId="378"/>
            <ac:picMk id="10" creationId="{CDBEE051-1DE2-313D-CBCD-E790E30066D3}"/>
          </ac:picMkLst>
        </pc:picChg>
        <pc:picChg chg="add mod">
          <ac:chgData name="Natascha Nielen" userId="7b9e6ffe-09e8-4f29-be42-b6dfcd4fbf25" providerId="ADAL" clId="{F77CD682-D5BB-4864-8D92-919B2A8E3AD1}" dt="2023-10-09T11:21:49.904" v="315" actId="164"/>
          <ac:picMkLst>
            <pc:docMk/>
            <pc:sldMk cId="136330470" sldId="378"/>
            <ac:picMk id="14" creationId="{C3F0B9DA-B3E8-A7B1-F735-01DB65AC7B6D}"/>
          </ac:picMkLst>
        </pc:picChg>
        <pc:picChg chg="del mod">
          <ac:chgData name="Natascha Nielen" userId="7b9e6ffe-09e8-4f29-be42-b6dfcd4fbf25" providerId="ADAL" clId="{F77CD682-D5BB-4864-8D92-919B2A8E3AD1}" dt="2023-10-09T11:20:15.892" v="308" actId="478"/>
          <ac:picMkLst>
            <pc:docMk/>
            <pc:sldMk cId="136330470" sldId="378"/>
            <ac:picMk id="35" creationId="{4830BC51-11D1-182A-595D-1CDAF9D29713}"/>
          </ac:picMkLst>
        </pc:picChg>
        <pc:picChg chg="mod">
          <ac:chgData name="Natascha Nielen" userId="7b9e6ffe-09e8-4f29-be42-b6dfcd4fbf25" providerId="ADAL" clId="{F77CD682-D5BB-4864-8D92-919B2A8E3AD1}" dt="2023-10-09T11:22:28.698" v="316" actId="14100"/>
          <ac:picMkLst>
            <pc:docMk/>
            <pc:sldMk cId="136330470" sldId="378"/>
            <ac:picMk id="50" creationId="{143B6A83-AD27-6E5A-BCA9-D2C7C5E030D1}"/>
          </ac:picMkLst>
        </pc:picChg>
      </pc:sldChg>
    </pc:docChg>
  </pc:docChgLst>
  <pc:docChgLst>
    <pc:chgData name="Natascha Nielen" userId="7b9e6ffe-09e8-4f29-be42-b6dfcd4fbf25" providerId="ADAL" clId="{9ED50F05-0C7A-492D-BD45-1539F8C4023B}"/>
    <pc:docChg chg="undo custSel addSld delSld modSld modNotesMaster modHandout">
      <pc:chgData name="Natascha Nielen" userId="7b9e6ffe-09e8-4f29-be42-b6dfcd4fbf25" providerId="ADAL" clId="{9ED50F05-0C7A-492D-BD45-1539F8C4023B}" dt="2024-02-22T07:25:56.032" v="858" actId="2696"/>
      <pc:docMkLst>
        <pc:docMk/>
      </pc:docMkLst>
      <pc:sldChg chg="modSp mod">
        <pc:chgData name="Natascha Nielen" userId="7b9e6ffe-09e8-4f29-be42-b6dfcd4fbf25" providerId="ADAL" clId="{9ED50F05-0C7A-492D-BD45-1539F8C4023B}" dt="2024-02-08T08:41:57.779" v="854" actId="20577"/>
        <pc:sldMkLst>
          <pc:docMk/>
          <pc:sldMk cId="136330470" sldId="378"/>
        </pc:sldMkLst>
        <pc:spChg chg="mod">
          <ac:chgData name="Natascha Nielen" userId="7b9e6ffe-09e8-4f29-be42-b6dfcd4fbf25" providerId="ADAL" clId="{9ED50F05-0C7A-492D-BD45-1539F8C4023B}" dt="2024-02-01T12:41:36.688" v="470" actId="20577"/>
          <ac:spMkLst>
            <pc:docMk/>
            <pc:sldMk cId="136330470" sldId="378"/>
            <ac:spMk id="3" creationId="{A50D733F-04FB-4B0F-7CCF-729F36B27FD1}"/>
          </ac:spMkLst>
        </pc:spChg>
        <pc:spChg chg="mod">
          <ac:chgData name="Natascha Nielen" userId="7b9e6ffe-09e8-4f29-be42-b6dfcd4fbf25" providerId="ADAL" clId="{9ED50F05-0C7A-492D-BD45-1539F8C4023B}" dt="2024-02-01T12:42:58.430" v="490" actId="20577"/>
          <ac:spMkLst>
            <pc:docMk/>
            <pc:sldMk cId="136330470" sldId="378"/>
            <ac:spMk id="4" creationId="{D5000CEB-505A-8280-648B-91A2ADD3E03D}"/>
          </ac:spMkLst>
        </pc:spChg>
        <pc:spChg chg="mod">
          <ac:chgData name="Natascha Nielen" userId="7b9e6ffe-09e8-4f29-be42-b6dfcd4fbf25" providerId="ADAL" clId="{9ED50F05-0C7A-492D-BD45-1539F8C4023B}" dt="2024-01-30T13:25:31.300" v="406" actId="20577"/>
          <ac:spMkLst>
            <pc:docMk/>
            <pc:sldMk cId="136330470" sldId="378"/>
            <ac:spMk id="5" creationId="{D3F195EB-7229-ECEF-F102-6D4D8D08647F}"/>
          </ac:spMkLst>
        </pc:spChg>
        <pc:spChg chg="mod">
          <ac:chgData name="Natascha Nielen" userId="7b9e6ffe-09e8-4f29-be42-b6dfcd4fbf25" providerId="ADAL" clId="{9ED50F05-0C7A-492D-BD45-1539F8C4023B}" dt="2024-02-01T11:58:44.091" v="448" actId="20577"/>
          <ac:spMkLst>
            <pc:docMk/>
            <pc:sldMk cId="136330470" sldId="378"/>
            <ac:spMk id="11" creationId="{0D2241D8-6EBB-83FA-BC24-9EAC08367A7D}"/>
          </ac:spMkLst>
        </pc:spChg>
        <pc:spChg chg="mod">
          <ac:chgData name="Natascha Nielen" userId="7b9e6ffe-09e8-4f29-be42-b6dfcd4fbf25" providerId="ADAL" clId="{9ED50F05-0C7A-492D-BD45-1539F8C4023B}" dt="2024-01-23T14:32:51.742" v="3" actId="1035"/>
          <ac:spMkLst>
            <pc:docMk/>
            <pc:sldMk cId="136330470" sldId="378"/>
            <ac:spMk id="12" creationId="{F5512B05-CBD9-FF66-D2E4-A8DD61BEDF27}"/>
          </ac:spMkLst>
        </pc:spChg>
        <pc:spChg chg="mod">
          <ac:chgData name="Natascha Nielen" userId="7b9e6ffe-09e8-4f29-be42-b6dfcd4fbf25" providerId="ADAL" clId="{9ED50F05-0C7A-492D-BD45-1539F8C4023B}" dt="2024-02-01T12:52:29.080" v="832" actId="14100"/>
          <ac:spMkLst>
            <pc:docMk/>
            <pc:sldMk cId="136330470" sldId="378"/>
            <ac:spMk id="15" creationId="{34FB6DD8-F160-7DE4-FAEF-01D6FB98C7AA}"/>
          </ac:spMkLst>
        </pc:spChg>
        <pc:spChg chg="mod">
          <ac:chgData name="Natascha Nielen" userId="7b9e6ffe-09e8-4f29-be42-b6dfcd4fbf25" providerId="ADAL" clId="{9ED50F05-0C7A-492D-BD45-1539F8C4023B}" dt="2024-02-01T12:53:10.680" v="851" actId="20577"/>
          <ac:spMkLst>
            <pc:docMk/>
            <pc:sldMk cId="136330470" sldId="378"/>
            <ac:spMk id="16" creationId="{B8E36E5D-985F-758C-BDA0-08B7233524DE}"/>
          </ac:spMkLst>
        </pc:spChg>
        <pc:spChg chg="mod">
          <ac:chgData name="Natascha Nielen" userId="7b9e6ffe-09e8-4f29-be42-b6dfcd4fbf25" providerId="ADAL" clId="{9ED50F05-0C7A-492D-BD45-1539F8C4023B}" dt="2024-02-01T12:47:26.381" v="547" actId="20577"/>
          <ac:spMkLst>
            <pc:docMk/>
            <pc:sldMk cId="136330470" sldId="378"/>
            <ac:spMk id="17" creationId="{BD8548B4-6509-0666-0841-130C2BD483BC}"/>
          </ac:spMkLst>
        </pc:spChg>
        <pc:spChg chg="mod">
          <ac:chgData name="Natascha Nielen" userId="7b9e6ffe-09e8-4f29-be42-b6dfcd4fbf25" providerId="ADAL" clId="{9ED50F05-0C7A-492D-BD45-1539F8C4023B}" dt="2024-01-29T14:24:07.848" v="382" actId="1036"/>
          <ac:spMkLst>
            <pc:docMk/>
            <pc:sldMk cId="136330470" sldId="378"/>
            <ac:spMk id="18" creationId="{E967569B-E314-3456-DD06-24D08852DDD7}"/>
          </ac:spMkLst>
        </pc:spChg>
        <pc:spChg chg="mod">
          <ac:chgData name="Natascha Nielen" userId="7b9e6ffe-09e8-4f29-be42-b6dfcd4fbf25" providerId="ADAL" clId="{9ED50F05-0C7A-492D-BD45-1539F8C4023B}" dt="2024-02-01T12:41:13.431" v="469" actId="20577"/>
          <ac:spMkLst>
            <pc:docMk/>
            <pc:sldMk cId="136330470" sldId="378"/>
            <ac:spMk id="19" creationId="{A473B819-D3BF-90CF-ED21-2E4991B340E7}"/>
          </ac:spMkLst>
        </pc:spChg>
        <pc:spChg chg="mod">
          <ac:chgData name="Natascha Nielen" userId="7b9e6ffe-09e8-4f29-be42-b6dfcd4fbf25" providerId="ADAL" clId="{9ED50F05-0C7A-492D-BD45-1539F8C4023B}" dt="2024-02-01T12:47:42.415" v="550" actId="20577"/>
          <ac:spMkLst>
            <pc:docMk/>
            <pc:sldMk cId="136330470" sldId="378"/>
            <ac:spMk id="20" creationId="{C3A1CE10-9CFB-8558-40B9-D35CBFAB0E12}"/>
          </ac:spMkLst>
        </pc:spChg>
        <pc:spChg chg="mod">
          <ac:chgData name="Natascha Nielen" userId="7b9e6ffe-09e8-4f29-be42-b6dfcd4fbf25" providerId="ADAL" clId="{9ED50F05-0C7A-492D-BD45-1539F8C4023B}" dt="2024-02-01T12:53:45.991" v="853" actId="1076"/>
          <ac:spMkLst>
            <pc:docMk/>
            <pc:sldMk cId="136330470" sldId="378"/>
            <ac:spMk id="21" creationId="{89901187-FB80-5D42-413F-1870020554E5}"/>
          </ac:spMkLst>
        </pc:spChg>
        <pc:spChg chg="mod">
          <ac:chgData name="Natascha Nielen" userId="7b9e6ffe-09e8-4f29-be42-b6dfcd4fbf25" providerId="ADAL" clId="{9ED50F05-0C7A-492D-BD45-1539F8C4023B}" dt="2024-02-01T12:52:35.555" v="833" actId="14100"/>
          <ac:spMkLst>
            <pc:docMk/>
            <pc:sldMk cId="136330470" sldId="378"/>
            <ac:spMk id="22" creationId="{024DD2F5-A2EF-477F-6AA3-E8EDD9EAE1BB}"/>
          </ac:spMkLst>
        </pc:spChg>
        <pc:spChg chg="mod">
          <ac:chgData name="Natascha Nielen" userId="7b9e6ffe-09e8-4f29-be42-b6dfcd4fbf25" providerId="ADAL" clId="{9ED50F05-0C7A-492D-BD45-1539F8C4023B}" dt="2024-02-08T08:41:57.779" v="854" actId="20577"/>
          <ac:spMkLst>
            <pc:docMk/>
            <pc:sldMk cId="136330470" sldId="378"/>
            <ac:spMk id="23" creationId="{204D9193-EBF8-E101-833D-5DF8F6FE3CF0}"/>
          </ac:spMkLst>
        </pc:spChg>
        <pc:grpChg chg="mod">
          <ac:chgData name="Natascha Nielen" userId="7b9e6ffe-09e8-4f29-be42-b6dfcd4fbf25" providerId="ADAL" clId="{9ED50F05-0C7A-492D-BD45-1539F8C4023B}" dt="2024-02-01T12:53:39.914" v="852" actId="1076"/>
          <ac:grpSpMkLst>
            <pc:docMk/>
            <pc:sldMk cId="136330470" sldId="378"/>
            <ac:grpSpMk id="26" creationId="{6444B401-4905-3518-9963-4799578533E4}"/>
          </ac:grpSpMkLst>
        </pc:grpChg>
      </pc:sldChg>
      <pc:sldChg chg="addSp modSp new del">
        <pc:chgData name="Natascha Nielen" userId="7b9e6ffe-09e8-4f29-be42-b6dfcd4fbf25" providerId="ADAL" clId="{9ED50F05-0C7A-492D-BD45-1539F8C4023B}" dt="2024-02-22T07:25:56.032" v="858" actId="2696"/>
        <pc:sldMkLst>
          <pc:docMk/>
          <pc:sldMk cId="1926471808" sldId="379"/>
        </pc:sldMkLst>
        <pc:spChg chg="mod">
          <ac:chgData name="Natascha Nielen" userId="7b9e6ffe-09e8-4f29-be42-b6dfcd4fbf25" providerId="ADAL" clId="{9ED50F05-0C7A-492D-BD45-1539F8C4023B}" dt="2024-02-22T07:11:59.622" v="856"/>
          <ac:spMkLst>
            <pc:docMk/>
            <pc:sldMk cId="1926471808" sldId="379"/>
            <ac:spMk id="14" creationId="{3EBFDC99-C851-AFA3-36BE-6FEFFBA5D640}"/>
          </ac:spMkLst>
        </pc:spChg>
        <pc:spChg chg="mod">
          <ac:chgData name="Natascha Nielen" userId="7b9e6ffe-09e8-4f29-be42-b6dfcd4fbf25" providerId="ADAL" clId="{9ED50F05-0C7A-492D-BD45-1539F8C4023B}" dt="2024-02-22T07:11:59.622" v="856"/>
          <ac:spMkLst>
            <pc:docMk/>
            <pc:sldMk cId="1926471808" sldId="379"/>
            <ac:spMk id="15" creationId="{5B16EDA7-AA31-31CB-BD15-44A2B5DCA839}"/>
          </ac:spMkLst>
        </pc:spChg>
        <pc:spChg chg="mod">
          <ac:chgData name="Natascha Nielen" userId="7b9e6ffe-09e8-4f29-be42-b6dfcd4fbf25" providerId="ADAL" clId="{9ED50F05-0C7A-492D-BD45-1539F8C4023B}" dt="2024-02-22T07:11:59.622" v="856"/>
          <ac:spMkLst>
            <pc:docMk/>
            <pc:sldMk cId="1926471808" sldId="379"/>
            <ac:spMk id="16" creationId="{E4D0BBC7-D9E5-AF4A-4F32-42ECACE28D6D}"/>
          </ac:spMkLst>
        </pc:spChg>
        <pc:spChg chg="mod">
          <ac:chgData name="Natascha Nielen" userId="7b9e6ffe-09e8-4f29-be42-b6dfcd4fbf25" providerId="ADAL" clId="{9ED50F05-0C7A-492D-BD45-1539F8C4023B}" dt="2024-02-22T07:11:59.622" v="856"/>
          <ac:spMkLst>
            <pc:docMk/>
            <pc:sldMk cId="1926471808" sldId="379"/>
            <ac:spMk id="17" creationId="{3ABAD95F-0BB6-8525-FC0D-D798CEE9E98F}"/>
          </ac:spMkLst>
        </pc:spChg>
        <pc:spChg chg="mod">
          <ac:chgData name="Natascha Nielen" userId="7b9e6ffe-09e8-4f29-be42-b6dfcd4fbf25" providerId="ADAL" clId="{9ED50F05-0C7A-492D-BD45-1539F8C4023B}" dt="2024-02-22T07:11:59.622" v="856"/>
          <ac:spMkLst>
            <pc:docMk/>
            <pc:sldMk cId="1926471808" sldId="379"/>
            <ac:spMk id="18" creationId="{B97B90E6-E60D-63D5-0A35-8C20BDF27AFE}"/>
          </ac:spMkLst>
        </pc:spChg>
        <pc:spChg chg="mod">
          <ac:chgData name="Natascha Nielen" userId="7b9e6ffe-09e8-4f29-be42-b6dfcd4fbf25" providerId="ADAL" clId="{9ED50F05-0C7A-492D-BD45-1539F8C4023B}" dt="2024-02-22T07:11:59.622" v="856"/>
          <ac:spMkLst>
            <pc:docMk/>
            <pc:sldMk cId="1926471808" sldId="379"/>
            <ac:spMk id="19" creationId="{F4DFA996-19DC-40C3-A62A-7A78B32CF6E7}"/>
          </ac:spMkLst>
        </pc:spChg>
        <pc:grpChg chg="add mod">
          <ac:chgData name="Natascha Nielen" userId="7b9e6ffe-09e8-4f29-be42-b6dfcd4fbf25" providerId="ADAL" clId="{9ED50F05-0C7A-492D-BD45-1539F8C4023B}" dt="2024-02-22T07:11:59.622" v="856"/>
          <ac:grpSpMkLst>
            <pc:docMk/>
            <pc:sldMk cId="1926471808" sldId="379"/>
            <ac:grpSpMk id="10" creationId="{6B5B41A8-40A2-AA2E-4165-8C4C894CDB58}"/>
          </ac:grpSpMkLst>
        </pc:grpChg>
        <pc:grpChg chg="mod">
          <ac:chgData name="Natascha Nielen" userId="7b9e6ffe-09e8-4f29-be42-b6dfcd4fbf25" providerId="ADAL" clId="{9ED50F05-0C7A-492D-BD45-1539F8C4023B}" dt="2024-02-22T07:11:59.622" v="856"/>
          <ac:grpSpMkLst>
            <pc:docMk/>
            <pc:sldMk cId="1926471808" sldId="379"/>
            <ac:grpSpMk id="11" creationId="{12FA81C7-C5F5-2654-9798-9322A329CDC7}"/>
          </ac:grpSpMkLst>
        </pc:grpChg>
        <pc:graphicFrameChg chg="mod">
          <ac:chgData name="Natascha Nielen" userId="7b9e6ffe-09e8-4f29-be42-b6dfcd4fbf25" providerId="ADAL" clId="{9ED50F05-0C7A-492D-BD45-1539F8C4023B}" dt="2024-02-22T07:12:19.816" v="857" actId="20577"/>
          <ac:graphicFrameMkLst>
            <pc:docMk/>
            <pc:sldMk cId="1926471808" sldId="379"/>
            <ac:graphicFrameMk id="13" creationId="{CB61806A-594C-C8C1-976A-6B5AD037B83C}"/>
          </ac:graphicFrameMkLst>
        </pc:graphicFrameChg>
        <pc:picChg chg="mod">
          <ac:chgData name="Natascha Nielen" userId="7b9e6ffe-09e8-4f29-be42-b6dfcd4fbf25" providerId="ADAL" clId="{9ED50F05-0C7A-492D-BD45-1539F8C4023B}" dt="2024-02-22T07:11:59.622" v="856"/>
          <ac:picMkLst>
            <pc:docMk/>
            <pc:sldMk cId="1926471808" sldId="379"/>
            <ac:picMk id="12" creationId="{7D0A1031-37C8-3E07-ADA8-436658FD473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03B5BA-9932-4E52-9FF0-1A16857422F8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8015AED-D52A-49BA-BD78-78C4947E5AD9}">
      <dgm:prSet phldrT="[Text]" custT="1"/>
      <dgm:spPr/>
      <dgm:t>
        <a:bodyPr/>
        <a:lstStyle/>
        <a:p>
          <a:r>
            <a:rPr lang="de-CH" sz="3600" dirty="0"/>
            <a:t>Coaching &amp; Führung</a:t>
          </a:r>
          <a:endParaRPr lang="de-DE" sz="3600" dirty="0"/>
        </a:p>
      </dgm:t>
    </dgm:pt>
    <dgm:pt modelId="{CD4A86E0-A02B-49C2-A973-934AE25BD3A5}" type="parTrans" cxnId="{5AD7BFFB-DB94-4733-8EAE-DBA51D470AC3}">
      <dgm:prSet/>
      <dgm:spPr/>
      <dgm:t>
        <a:bodyPr/>
        <a:lstStyle/>
        <a:p>
          <a:endParaRPr lang="de-DE" sz="3600"/>
        </a:p>
      </dgm:t>
    </dgm:pt>
    <dgm:pt modelId="{566344C3-4425-418D-8FE8-44C41A170786}" type="sibTrans" cxnId="{5AD7BFFB-DB94-4733-8EAE-DBA51D470AC3}">
      <dgm:prSet/>
      <dgm:spPr/>
      <dgm:t>
        <a:bodyPr/>
        <a:lstStyle/>
        <a:p>
          <a:endParaRPr lang="de-DE" sz="3600"/>
        </a:p>
      </dgm:t>
    </dgm:pt>
    <dgm:pt modelId="{1438FF06-52FC-4610-BAF4-30513EF051E9}">
      <dgm:prSet phldrT="[Text]" custT="1"/>
      <dgm:spPr/>
      <dgm:t>
        <a:bodyPr/>
        <a:lstStyle/>
        <a:p>
          <a:r>
            <a:rPr lang="de-CH" sz="3600" dirty="0"/>
            <a:t>Beratung &amp; Konsultation</a:t>
          </a:r>
          <a:endParaRPr lang="de-DE" sz="3600" dirty="0"/>
        </a:p>
      </dgm:t>
    </dgm:pt>
    <dgm:pt modelId="{B6EE2418-69FB-4824-A6FD-45F729EAFF26}" type="parTrans" cxnId="{97C3B292-35E1-457B-A714-3A8F789B18FA}">
      <dgm:prSet/>
      <dgm:spPr/>
      <dgm:t>
        <a:bodyPr/>
        <a:lstStyle/>
        <a:p>
          <a:endParaRPr lang="de-DE" sz="3600"/>
        </a:p>
      </dgm:t>
    </dgm:pt>
    <dgm:pt modelId="{B85F8E3E-A47F-49F6-B2D5-3233B774066D}" type="sibTrans" cxnId="{97C3B292-35E1-457B-A714-3A8F789B18FA}">
      <dgm:prSet/>
      <dgm:spPr/>
      <dgm:t>
        <a:bodyPr/>
        <a:lstStyle/>
        <a:p>
          <a:endParaRPr lang="de-DE" sz="3600"/>
        </a:p>
      </dgm:t>
    </dgm:pt>
    <dgm:pt modelId="{317DE3DF-D94C-474A-A9B6-51B62E4275D7}">
      <dgm:prSet phldrT="[Text]" custT="1"/>
      <dgm:spPr/>
      <dgm:t>
        <a:bodyPr/>
        <a:lstStyle/>
        <a:p>
          <a:r>
            <a:rPr lang="de-CH" sz="3600" dirty="0" err="1"/>
            <a:t>Evidence</a:t>
          </a:r>
          <a:r>
            <a:rPr lang="de-CH" sz="3600" dirty="0"/>
            <a:t> </a:t>
          </a:r>
          <a:r>
            <a:rPr lang="de-CH" sz="3600" dirty="0" err="1"/>
            <a:t>Based</a:t>
          </a:r>
          <a:r>
            <a:rPr lang="de-CH" sz="3600" dirty="0"/>
            <a:t> Practice</a:t>
          </a:r>
          <a:endParaRPr lang="de-DE" sz="3600" dirty="0"/>
        </a:p>
      </dgm:t>
    </dgm:pt>
    <dgm:pt modelId="{899A4395-9B51-4BD0-A356-2B237A4C7A39}" type="parTrans" cxnId="{2544FB56-2D3A-4571-87A0-E9E3A4F35A01}">
      <dgm:prSet/>
      <dgm:spPr/>
      <dgm:t>
        <a:bodyPr/>
        <a:lstStyle/>
        <a:p>
          <a:endParaRPr lang="de-DE" sz="3600"/>
        </a:p>
      </dgm:t>
    </dgm:pt>
    <dgm:pt modelId="{9790C921-90F5-4A05-99AF-DBB80C0D46C2}" type="sibTrans" cxnId="{2544FB56-2D3A-4571-87A0-E9E3A4F35A01}">
      <dgm:prSet/>
      <dgm:spPr/>
      <dgm:t>
        <a:bodyPr/>
        <a:lstStyle/>
        <a:p>
          <a:endParaRPr lang="de-DE" sz="3600"/>
        </a:p>
      </dgm:t>
    </dgm:pt>
    <dgm:pt modelId="{509B01CA-142E-4D40-9FAF-4CE76E636BE3}">
      <dgm:prSet phldrT="[Text]" custT="1"/>
      <dgm:spPr/>
      <dgm:t>
        <a:bodyPr/>
        <a:lstStyle/>
        <a:p>
          <a:r>
            <a:rPr lang="de-CH" sz="3600" dirty="0"/>
            <a:t>Leadership</a:t>
          </a:r>
          <a:endParaRPr lang="de-DE" sz="3600" dirty="0"/>
        </a:p>
      </dgm:t>
    </dgm:pt>
    <dgm:pt modelId="{12A4BBF7-82E6-4210-AFFC-5990A2CBBDFA}" type="parTrans" cxnId="{ECA36277-D884-4832-94E5-E815E5AC8C26}">
      <dgm:prSet/>
      <dgm:spPr/>
      <dgm:t>
        <a:bodyPr/>
        <a:lstStyle/>
        <a:p>
          <a:endParaRPr lang="de-DE" sz="3600"/>
        </a:p>
      </dgm:t>
    </dgm:pt>
    <dgm:pt modelId="{6A3962AA-E95C-484E-9113-B03A3ADC9C7B}" type="sibTrans" cxnId="{ECA36277-D884-4832-94E5-E815E5AC8C26}">
      <dgm:prSet/>
      <dgm:spPr/>
      <dgm:t>
        <a:bodyPr/>
        <a:lstStyle/>
        <a:p>
          <a:endParaRPr lang="de-DE" sz="3600"/>
        </a:p>
      </dgm:t>
    </dgm:pt>
    <dgm:pt modelId="{3109487D-DDF4-4076-9B47-BB442D15BFF2}">
      <dgm:prSet phldrT="[Text]" custT="1"/>
      <dgm:spPr/>
      <dgm:t>
        <a:bodyPr/>
        <a:lstStyle/>
        <a:p>
          <a:r>
            <a:rPr lang="de-CH" sz="3600" dirty="0"/>
            <a:t>Zusammen-arbeit</a:t>
          </a:r>
          <a:endParaRPr lang="de-DE" sz="3600" dirty="0"/>
        </a:p>
      </dgm:t>
    </dgm:pt>
    <dgm:pt modelId="{181863D7-5591-4C61-B223-5CCAD5A8B05F}" type="parTrans" cxnId="{69A965BD-B138-412A-9F9D-DDAB17194FFF}">
      <dgm:prSet/>
      <dgm:spPr/>
      <dgm:t>
        <a:bodyPr/>
        <a:lstStyle/>
        <a:p>
          <a:endParaRPr lang="de-DE" sz="3600"/>
        </a:p>
      </dgm:t>
    </dgm:pt>
    <dgm:pt modelId="{2C462CA9-24F4-4312-AB68-C4478B832439}" type="sibTrans" cxnId="{69A965BD-B138-412A-9F9D-DDAB17194FFF}">
      <dgm:prSet/>
      <dgm:spPr/>
      <dgm:t>
        <a:bodyPr/>
        <a:lstStyle/>
        <a:p>
          <a:endParaRPr lang="de-DE" sz="3600"/>
        </a:p>
      </dgm:t>
    </dgm:pt>
    <dgm:pt modelId="{C60E336F-5F5F-455C-8144-4C93B56F51BF}">
      <dgm:prSet phldrT="[Text]" custT="1"/>
      <dgm:spPr/>
      <dgm:t>
        <a:bodyPr/>
        <a:lstStyle/>
        <a:p>
          <a:r>
            <a:rPr lang="de-CH" sz="3600" dirty="0"/>
            <a:t>Ethische Entscheidungs-findung</a:t>
          </a:r>
          <a:endParaRPr lang="de-DE" sz="3600" dirty="0"/>
        </a:p>
      </dgm:t>
    </dgm:pt>
    <dgm:pt modelId="{75725447-8E74-43B0-AD91-3B85E53E9850}" type="parTrans" cxnId="{F05E7B58-E5A9-4DB5-82CA-92D43707EE4A}">
      <dgm:prSet/>
      <dgm:spPr/>
      <dgm:t>
        <a:bodyPr/>
        <a:lstStyle/>
        <a:p>
          <a:endParaRPr lang="de-DE" sz="3600"/>
        </a:p>
      </dgm:t>
    </dgm:pt>
    <dgm:pt modelId="{930255CF-84D5-49FE-9A86-1A2149E95A7D}" type="sibTrans" cxnId="{F05E7B58-E5A9-4DB5-82CA-92D43707EE4A}">
      <dgm:prSet/>
      <dgm:spPr/>
      <dgm:t>
        <a:bodyPr/>
        <a:lstStyle/>
        <a:p>
          <a:endParaRPr lang="de-DE" sz="3600"/>
        </a:p>
      </dgm:t>
    </dgm:pt>
    <dgm:pt modelId="{0616C477-B7E0-44B4-BF50-252971B014F2}" type="pres">
      <dgm:prSet presAssocID="{3803B5BA-9932-4E52-9FF0-1A16857422F8}" presName="compositeShape" presStyleCnt="0">
        <dgm:presLayoutVars>
          <dgm:chMax val="7"/>
          <dgm:dir/>
          <dgm:resizeHandles val="exact"/>
        </dgm:presLayoutVars>
      </dgm:prSet>
      <dgm:spPr/>
    </dgm:pt>
    <dgm:pt modelId="{C82985FE-9F29-4557-8848-60AB4A854B2A}" type="pres">
      <dgm:prSet presAssocID="{3803B5BA-9932-4E52-9FF0-1A16857422F8}" presName="wedge1" presStyleLbl="node1" presStyleIdx="0" presStyleCnt="6"/>
      <dgm:spPr/>
    </dgm:pt>
    <dgm:pt modelId="{EE636A8D-A913-4D2B-AAA4-BB1B5A790705}" type="pres">
      <dgm:prSet presAssocID="{3803B5BA-9932-4E52-9FF0-1A16857422F8}" presName="dummy1a" presStyleCnt="0"/>
      <dgm:spPr/>
    </dgm:pt>
    <dgm:pt modelId="{029206FC-3CD4-4935-8EFE-C22740DA4B4B}" type="pres">
      <dgm:prSet presAssocID="{3803B5BA-9932-4E52-9FF0-1A16857422F8}" presName="dummy1b" presStyleCnt="0"/>
      <dgm:spPr/>
    </dgm:pt>
    <dgm:pt modelId="{7A25B4E6-C0FD-439B-92E9-343418B5C7BC}" type="pres">
      <dgm:prSet presAssocID="{3803B5BA-9932-4E52-9FF0-1A16857422F8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D60A3423-BAED-42F4-9650-F04AD751B710}" type="pres">
      <dgm:prSet presAssocID="{3803B5BA-9932-4E52-9FF0-1A16857422F8}" presName="wedge2" presStyleLbl="node1" presStyleIdx="1" presStyleCnt="6"/>
      <dgm:spPr/>
    </dgm:pt>
    <dgm:pt modelId="{29E4614F-FC0C-4E20-96F0-C3D256F8E03C}" type="pres">
      <dgm:prSet presAssocID="{3803B5BA-9932-4E52-9FF0-1A16857422F8}" presName="dummy2a" presStyleCnt="0"/>
      <dgm:spPr/>
    </dgm:pt>
    <dgm:pt modelId="{75E89481-A601-4FD8-97C0-A22CB0E8B2C5}" type="pres">
      <dgm:prSet presAssocID="{3803B5BA-9932-4E52-9FF0-1A16857422F8}" presName="dummy2b" presStyleCnt="0"/>
      <dgm:spPr/>
    </dgm:pt>
    <dgm:pt modelId="{04150BD5-0DAE-42B8-B2B4-3D52288EBF87}" type="pres">
      <dgm:prSet presAssocID="{3803B5BA-9932-4E52-9FF0-1A16857422F8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865EBFEA-C985-4A70-B068-CB81F2991967}" type="pres">
      <dgm:prSet presAssocID="{3803B5BA-9932-4E52-9FF0-1A16857422F8}" presName="wedge3" presStyleLbl="node1" presStyleIdx="2" presStyleCnt="6"/>
      <dgm:spPr/>
    </dgm:pt>
    <dgm:pt modelId="{9553F1A2-07B3-4D8E-BDD0-4AB58EFB8209}" type="pres">
      <dgm:prSet presAssocID="{3803B5BA-9932-4E52-9FF0-1A16857422F8}" presName="dummy3a" presStyleCnt="0"/>
      <dgm:spPr/>
    </dgm:pt>
    <dgm:pt modelId="{24CB1B10-8559-4B8D-A70E-D2CC7810EAC2}" type="pres">
      <dgm:prSet presAssocID="{3803B5BA-9932-4E52-9FF0-1A16857422F8}" presName="dummy3b" presStyleCnt="0"/>
      <dgm:spPr/>
    </dgm:pt>
    <dgm:pt modelId="{9586D6C4-5214-4C5D-9BE8-3459337F0078}" type="pres">
      <dgm:prSet presAssocID="{3803B5BA-9932-4E52-9FF0-1A16857422F8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532F5BB1-C240-4B3E-937F-7B832C60FB0B}" type="pres">
      <dgm:prSet presAssocID="{3803B5BA-9932-4E52-9FF0-1A16857422F8}" presName="wedge4" presStyleLbl="node1" presStyleIdx="3" presStyleCnt="6"/>
      <dgm:spPr/>
    </dgm:pt>
    <dgm:pt modelId="{9286CC28-0ADC-41AA-A483-92082446510F}" type="pres">
      <dgm:prSet presAssocID="{3803B5BA-9932-4E52-9FF0-1A16857422F8}" presName="dummy4a" presStyleCnt="0"/>
      <dgm:spPr/>
    </dgm:pt>
    <dgm:pt modelId="{CF0920FA-8EF3-457A-84F2-2014DA097037}" type="pres">
      <dgm:prSet presAssocID="{3803B5BA-9932-4E52-9FF0-1A16857422F8}" presName="dummy4b" presStyleCnt="0"/>
      <dgm:spPr/>
    </dgm:pt>
    <dgm:pt modelId="{8FE7AE8A-C8B4-44E9-9E4C-EA4A989E361C}" type="pres">
      <dgm:prSet presAssocID="{3803B5BA-9932-4E52-9FF0-1A16857422F8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55290319-C705-4B3C-B77E-DDEA747930DC}" type="pres">
      <dgm:prSet presAssocID="{3803B5BA-9932-4E52-9FF0-1A16857422F8}" presName="wedge5" presStyleLbl="node1" presStyleIdx="4" presStyleCnt="6"/>
      <dgm:spPr/>
    </dgm:pt>
    <dgm:pt modelId="{F1D6F9A3-CD5A-4BF9-8A97-EAE7002E9C50}" type="pres">
      <dgm:prSet presAssocID="{3803B5BA-9932-4E52-9FF0-1A16857422F8}" presName="dummy5a" presStyleCnt="0"/>
      <dgm:spPr/>
    </dgm:pt>
    <dgm:pt modelId="{6487BDDE-C729-45FA-BF19-63A7D645ABF3}" type="pres">
      <dgm:prSet presAssocID="{3803B5BA-9932-4E52-9FF0-1A16857422F8}" presName="dummy5b" presStyleCnt="0"/>
      <dgm:spPr/>
    </dgm:pt>
    <dgm:pt modelId="{C1B69F46-4761-4123-9475-D8AAAB28E67A}" type="pres">
      <dgm:prSet presAssocID="{3803B5BA-9932-4E52-9FF0-1A16857422F8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968D5ED8-8825-4BFA-BBCA-8BCE4CE0BD20}" type="pres">
      <dgm:prSet presAssocID="{3803B5BA-9932-4E52-9FF0-1A16857422F8}" presName="wedge6" presStyleLbl="node1" presStyleIdx="5" presStyleCnt="6"/>
      <dgm:spPr/>
    </dgm:pt>
    <dgm:pt modelId="{6A0B932E-BD13-4FE2-8D2E-7A8AFAFDD212}" type="pres">
      <dgm:prSet presAssocID="{3803B5BA-9932-4E52-9FF0-1A16857422F8}" presName="dummy6a" presStyleCnt="0"/>
      <dgm:spPr/>
    </dgm:pt>
    <dgm:pt modelId="{7A36BF13-7468-4717-B6B1-4BA45A197660}" type="pres">
      <dgm:prSet presAssocID="{3803B5BA-9932-4E52-9FF0-1A16857422F8}" presName="dummy6b" presStyleCnt="0"/>
      <dgm:spPr/>
    </dgm:pt>
    <dgm:pt modelId="{526384CA-76C1-4608-A32A-85B369892232}" type="pres">
      <dgm:prSet presAssocID="{3803B5BA-9932-4E52-9FF0-1A16857422F8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</dgm:pt>
    <dgm:pt modelId="{D42126E8-9C34-4EED-88D6-98B0B2C2ABC6}" type="pres">
      <dgm:prSet presAssocID="{566344C3-4425-418D-8FE8-44C41A170786}" presName="arrowWedge1" presStyleLbl="fgSibTrans2D1" presStyleIdx="0" presStyleCnt="6"/>
      <dgm:spPr/>
    </dgm:pt>
    <dgm:pt modelId="{0DCDFFD9-D684-4F69-A574-DE67ED72246A}" type="pres">
      <dgm:prSet presAssocID="{B85F8E3E-A47F-49F6-B2D5-3233B774066D}" presName="arrowWedge2" presStyleLbl="fgSibTrans2D1" presStyleIdx="1" presStyleCnt="6"/>
      <dgm:spPr/>
    </dgm:pt>
    <dgm:pt modelId="{EFEE06EB-41BD-49B0-8DB5-4987478D9AE3}" type="pres">
      <dgm:prSet presAssocID="{9790C921-90F5-4A05-99AF-DBB80C0D46C2}" presName="arrowWedge3" presStyleLbl="fgSibTrans2D1" presStyleIdx="2" presStyleCnt="6"/>
      <dgm:spPr/>
    </dgm:pt>
    <dgm:pt modelId="{83B43217-686A-40C7-90CA-886AAE05C7AE}" type="pres">
      <dgm:prSet presAssocID="{6A3962AA-E95C-484E-9113-B03A3ADC9C7B}" presName="arrowWedge4" presStyleLbl="fgSibTrans2D1" presStyleIdx="3" presStyleCnt="6"/>
      <dgm:spPr/>
    </dgm:pt>
    <dgm:pt modelId="{B387D975-875C-481A-89AB-A3B5B38A1BDE}" type="pres">
      <dgm:prSet presAssocID="{2C462CA9-24F4-4312-AB68-C4478B832439}" presName="arrowWedge5" presStyleLbl="fgSibTrans2D1" presStyleIdx="4" presStyleCnt="6"/>
      <dgm:spPr/>
    </dgm:pt>
    <dgm:pt modelId="{DC6F82A2-5280-4426-9425-A2A499B9CAB8}" type="pres">
      <dgm:prSet presAssocID="{930255CF-84D5-49FE-9A86-1A2149E95A7D}" presName="arrowWedge6" presStyleLbl="fgSibTrans2D1" presStyleIdx="5" presStyleCnt="6"/>
      <dgm:spPr/>
    </dgm:pt>
  </dgm:ptLst>
  <dgm:cxnLst>
    <dgm:cxn modelId="{E95B3D0D-1717-4F70-AF1D-B26B62B82052}" type="presOf" srcId="{3109487D-DDF4-4076-9B47-BB442D15BFF2}" destId="{C1B69F46-4761-4123-9475-D8AAAB28E67A}" srcOrd="1" destOrd="0" presId="urn:microsoft.com/office/officeart/2005/8/layout/cycle8"/>
    <dgm:cxn modelId="{96C6EB15-13FD-4CDF-809E-369634AF9843}" type="presOf" srcId="{317DE3DF-D94C-474A-A9B6-51B62E4275D7}" destId="{865EBFEA-C985-4A70-B068-CB81F2991967}" srcOrd="0" destOrd="0" presId="urn:microsoft.com/office/officeart/2005/8/layout/cycle8"/>
    <dgm:cxn modelId="{D3532D3F-0BC2-4768-B7B9-39D35A3BAE90}" type="presOf" srcId="{509B01CA-142E-4D40-9FAF-4CE76E636BE3}" destId="{8FE7AE8A-C8B4-44E9-9E4C-EA4A989E361C}" srcOrd="1" destOrd="0" presId="urn:microsoft.com/office/officeart/2005/8/layout/cycle8"/>
    <dgm:cxn modelId="{8FB05F6B-EEFD-4CB4-AB62-429E064B43BD}" type="presOf" srcId="{1438FF06-52FC-4610-BAF4-30513EF051E9}" destId="{04150BD5-0DAE-42B8-B2B4-3D52288EBF87}" srcOrd="1" destOrd="0" presId="urn:microsoft.com/office/officeart/2005/8/layout/cycle8"/>
    <dgm:cxn modelId="{A1E06C4C-29EB-441D-A1F0-5200E812DF70}" type="presOf" srcId="{38015AED-D52A-49BA-BD78-78C4947E5AD9}" destId="{C82985FE-9F29-4557-8848-60AB4A854B2A}" srcOrd="0" destOrd="0" presId="urn:microsoft.com/office/officeart/2005/8/layout/cycle8"/>
    <dgm:cxn modelId="{AFAE6450-94AA-4A4C-9916-D98F5103D2A7}" type="presOf" srcId="{C60E336F-5F5F-455C-8144-4C93B56F51BF}" destId="{968D5ED8-8825-4BFA-BBCA-8BCE4CE0BD20}" srcOrd="0" destOrd="0" presId="urn:microsoft.com/office/officeart/2005/8/layout/cycle8"/>
    <dgm:cxn modelId="{2544FB56-2D3A-4571-87A0-E9E3A4F35A01}" srcId="{3803B5BA-9932-4E52-9FF0-1A16857422F8}" destId="{317DE3DF-D94C-474A-A9B6-51B62E4275D7}" srcOrd="2" destOrd="0" parTransId="{899A4395-9B51-4BD0-A356-2B237A4C7A39}" sibTransId="{9790C921-90F5-4A05-99AF-DBB80C0D46C2}"/>
    <dgm:cxn modelId="{ECA36277-D884-4832-94E5-E815E5AC8C26}" srcId="{3803B5BA-9932-4E52-9FF0-1A16857422F8}" destId="{509B01CA-142E-4D40-9FAF-4CE76E636BE3}" srcOrd="3" destOrd="0" parTransId="{12A4BBF7-82E6-4210-AFFC-5990A2CBBDFA}" sibTransId="{6A3962AA-E95C-484E-9113-B03A3ADC9C7B}"/>
    <dgm:cxn modelId="{F05E7B58-E5A9-4DB5-82CA-92D43707EE4A}" srcId="{3803B5BA-9932-4E52-9FF0-1A16857422F8}" destId="{C60E336F-5F5F-455C-8144-4C93B56F51BF}" srcOrd="5" destOrd="0" parTransId="{75725447-8E74-43B0-AD91-3B85E53E9850}" sibTransId="{930255CF-84D5-49FE-9A86-1A2149E95A7D}"/>
    <dgm:cxn modelId="{37150882-EB3D-498D-B385-335350CF9101}" type="presOf" srcId="{509B01CA-142E-4D40-9FAF-4CE76E636BE3}" destId="{532F5BB1-C240-4B3E-937F-7B832C60FB0B}" srcOrd="0" destOrd="0" presId="urn:microsoft.com/office/officeart/2005/8/layout/cycle8"/>
    <dgm:cxn modelId="{20E8E085-7DCF-4641-A7C9-CD125CF7AFBC}" type="presOf" srcId="{317DE3DF-D94C-474A-A9B6-51B62E4275D7}" destId="{9586D6C4-5214-4C5D-9BE8-3459337F0078}" srcOrd="1" destOrd="0" presId="urn:microsoft.com/office/officeart/2005/8/layout/cycle8"/>
    <dgm:cxn modelId="{97C3B292-35E1-457B-A714-3A8F789B18FA}" srcId="{3803B5BA-9932-4E52-9FF0-1A16857422F8}" destId="{1438FF06-52FC-4610-BAF4-30513EF051E9}" srcOrd="1" destOrd="0" parTransId="{B6EE2418-69FB-4824-A6FD-45F729EAFF26}" sibTransId="{B85F8E3E-A47F-49F6-B2D5-3233B774066D}"/>
    <dgm:cxn modelId="{821F72A2-17FE-4CA7-9495-12322F8B23CB}" type="presOf" srcId="{1438FF06-52FC-4610-BAF4-30513EF051E9}" destId="{D60A3423-BAED-42F4-9650-F04AD751B710}" srcOrd="0" destOrd="0" presId="urn:microsoft.com/office/officeart/2005/8/layout/cycle8"/>
    <dgm:cxn modelId="{3B6CF7B6-4E9C-4BB5-9079-C829B24AF762}" type="presOf" srcId="{38015AED-D52A-49BA-BD78-78C4947E5AD9}" destId="{7A25B4E6-C0FD-439B-92E9-343418B5C7BC}" srcOrd="1" destOrd="0" presId="urn:microsoft.com/office/officeart/2005/8/layout/cycle8"/>
    <dgm:cxn modelId="{69A965BD-B138-412A-9F9D-DDAB17194FFF}" srcId="{3803B5BA-9932-4E52-9FF0-1A16857422F8}" destId="{3109487D-DDF4-4076-9B47-BB442D15BFF2}" srcOrd="4" destOrd="0" parTransId="{181863D7-5591-4C61-B223-5CCAD5A8B05F}" sibTransId="{2C462CA9-24F4-4312-AB68-C4478B832439}"/>
    <dgm:cxn modelId="{CF8750DF-3083-4C38-A261-74678519B723}" type="presOf" srcId="{C60E336F-5F5F-455C-8144-4C93B56F51BF}" destId="{526384CA-76C1-4608-A32A-85B369892232}" srcOrd="1" destOrd="0" presId="urn:microsoft.com/office/officeart/2005/8/layout/cycle8"/>
    <dgm:cxn modelId="{3EA523F5-7E4C-4171-94F2-BD38098A0DEB}" type="presOf" srcId="{3109487D-DDF4-4076-9B47-BB442D15BFF2}" destId="{55290319-C705-4B3C-B77E-DDEA747930DC}" srcOrd="0" destOrd="0" presId="urn:microsoft.com/office/officeart/2005/8/layout/cycle8"/>
    <dgm:cxn modelId="{8FD95FF9-8F10-44F3-9518-B96B2F8E851E}" type="presOf" srcId="{3803B5BA-9932-4E52-9FF0-1A16857422F8}" destId="{0616C477-B7E0-44B4-BF50-252971B014F2}" srcOrd="0" destOrd="0" presId="urn:microsoft.com/office/officeart/2005/8/layout/cycle8"/>
    <dgm:cxn modelId="{5AD7BFFB-DB94-4733-8EAE-DBA51D470AC3}" srcId="{3803B5BA-9932-4E52-9FF0-1A16857422F8}" destId="{38015AED-D52A-49BA-BD78-78C4947E5AD9}" srcOrd="0" destOrd="0" parTransId="{CD4A86E0-A02B-49C2-A973-934AE25BD3A5}" sibTransId="{566344C3-4425-418D-8FE8-44C41A170786}"/>
    <dgm:cxn modelId="{78838218-3D1F-4E6C-9AEC-31DAA8579113}" type="presParOf" srcId="{0616C477-B7E0-44B4-BF50-252971B014F2}" destId="{C82985FE-9F29-4557-8848-60AB4A854B2A}" srcOrd="0" destOrd="0" presId="urn:microsoft.com/office/officeart/2005/8/layout/cycle8"/>
    <dgm:cxn modelId="{D448D93C-C53F-4830-9452-20009197B791}" type="presParOf" srcId="{0616C477-B7E0-44B4-BF50-252971B014F2}" destId="{EE636A8D-A913-4D2B-AAA4-BB1B5A790705}" srcOrd="1" destOrd="0" presId="urn:microsoft.com/office/officeart/2005/8/layout/cycle8"/>
    <dgm:cxn modelId="{BDBC6C76-3459-4632-8C0B-1D2621EA37C8}" type="presParOf" srcId="{0616C477-B7E0-44B4-BF50-252971B014F2}" destId="{029206FC-3CD4-4935-8EFE-C22740DA4B4B}" srcOrd="2" destOrd="0" presId="urn:microsoft.com/office/officeart/2005/8/layout/cycle8"/>
    <dgm:cxn modelId="{451E2A2E-69BE-4E0D-838B-A057429600BF}" type="presParOf" srcId="{0616C477-B7E0-44B4-BF50-252971B014F2}" destId="{7A25B4E6-C0FD-439B-92E9-343418B5C7BC}" srcOrd="3" destOrd="0" presId="urn:microsoft.com/office/officeart/2005/8/layout/cycle8"/>
    <dgm:cxn modelId="{7B0EE9F4-CD07-4C88-AB96-C2B0B778DA7E}" type="presParOf" srcId="{0616C477-B7E0-44B4-BF50-252971B014F2}" destId="{D60A3423-BAED-42F4-9650-F04AD751B710}" srcOrd="4" destOrd="0" presId="urn:microsoft.com/office/officeart/2005/8/layout/cycle8"/>
    <dgm:cxn modelId="{E8ECAC4F-8C36-43B0-895D-F9E7B7AE5488}" type="presParOf" srcId="{0616C477-B7E0-44B4-BF50-252971B014F2}" destId="{29E4614F-FC0C-4E20-96F0-C3D256F8E03C}" srcOrd="5" destOrd="0" presId="urn:microsoft.com/office/officeart/2005/8/layout/cycle8"/>
    <dgm:cxn modelId="{E9091075-BA96-48C8-89F6-9815FCA4B456}" type="presParOf" srcId="{0616C477-B7E0-44B4-BF50-252971B014F2}" destId="{75E89481-A601-4FD8-97C0-A22CB0E8B2C5}" srcOrd="6" destOrd="0" presId="urn:microsoft.com/office/officeart/2005/8/layout/cycle8"/>
    <dgm:cxn modelId="{C1DF368B-B890-4B0B-9BAE-D88967330D4B}" type="presParOf" srcId="{0616C477-B7E0-44B4-BF50-252971B014F2}" destId="{04150BD5-0DAE-42B8-B2B4-3D52288EBF87}" srcOrd="7" destOrd="0" presId="urn:microsoft.com/office/officeart/2005/8/layout/cycle8"/>
    <dgm:cxn modelId="{A11167AD-244F-4B98-9173-AA734C2166B5}" type="presParOf" srcId="{0616C477-B7E0-44B4-BF50-252971B014F2}" destId="{865EBFEA-C985-4A70-B068-CB81F2991967}" srcOrd="8" destOrd="0" presId="urn:microsoft.com/office/officeart/2005/8/layout/cycle8"/>
    <dgm:cxn modelId="{DF866B38-D8C3-4D15-ABED-D4BF06401EEB}" type="presParOf" srcId="{0616C477-B7E0-44B4-BF50-252971B014F2}" destId="{9553F1A2-07B3-4D8E-BDD0-4AB58EFB8209}" srcOrd="9" destOrd="0" presId="urn:microsoft.com/office/officeart/2005/8/layout/cycle8"/>
    <dgm:cxn modelId="{7E67CBB6-5477-460F-825B-607B797DC7FB}" type="presParOf" srcId="{0616C477-B7E0-44B4-BF50-252971B014F2}" destId="{24CB1B10-8559-4B8D-A70E-D2CC7810EAC2}" srcOrd="10" destOrd="0" presId="urn:microsoft.com/office/officeart/2005/8/layout/cycle8"/>
    <dgm:cxn modelId="{1E1A7AEB-AC70-4C1F-975C-A52657C55BCB}" type="presParOf" srcId="{0616C477-B7E0-44B4-BF50-252971B014F2}" destId="{9586D6C4-5214-4C5D-9BE8-3459337F0078}" srcOrd="11" destOrd="0" presId="urn:microsoft.com/office/officeart/2005/8/layout/cycle8"/>
    <dgm:cxn modelId="{2B0527E6-1A28-4A15-89C2-1BF8CAA3A5B6}" type="presParOf" srcId="{0616C477-B7E0-44B4-BF50-252971B014F2}" destId="{532F5BB1-C240-4B3E-937F-7B832C60FB0B}" srcOrd="12" destOrd="0" presId="urn:microsoft.com/office/officeart/2005/8/layout/cycle8"/>
    <dgm:cxn modelId="{03BC9D81-EB44-4706-A16B-6E1528095620}" type="presParOf" srcId="{0616C477-B7E0-44B4-BF50-252971B014F2}" destId="{9286CC28-0ADC-41AA-A483-92082446510F}" srcOrd="13" destOrd="0" presId="urn:microsoft.com/office/officeart/2005/8/layout/cycle8"/>
    <dgm:cxn modelId="{CE5D2434-E08B-4191-A358-5DD923D7D916}" type="presParOf" srcId="{0616C477-B7E0-44B4-BF50-252971B014F2}" destId="{CF0920FA-8EF3-457A-84F2-2014DA097037}" srcOrd="14" destOrd="0" presId="urn:microsoft.com/office/officeart/2005/8/layout/cycle8"/>
    <dgm:cxn modelId="{7A59EBBB-E69C-4983-864E-FC9F1ED842FC}" type="presParOf" srcId="{0616C477-B7E0-44B4-BF50-252971B014F2}" destId="{8FE7AE8A-C8B4-44E9-9E4C-EA4A989E361C}" srcOrd="15" destOrd="0" presId="urn:microsoft.com/office/officeart/2005/8/layout/cycle8"/>
    <dgm:cxn modelId="{1DE8B165-6057-466D-A1A4-A6BB023F21EB}" type="presParOf" srcId="{0616C477-B7E0-44B4-BF50-252971B014F2}" destId="{55290319-C705-4B3C-B77E-DDEA747930DC}" srcOrd="16" destOrd="0" presId="urn:microsoft.com/office/officeart/2005/8/layout/cycle8"/>
    <dgm:cxn modelId="{FF8C16E8-867C-47FE-80D1-5227BE338EB2}" type="presParOf" srcId="{0616C477-B7E0-44B4-BF50-252971B014F2}" destId="{F1D6F9A3-CD5A-4BF9-8A97-EAE7002E9C50}" srcOrd="17" destOrd="0" presId="urn:microsoft.com/office/officeart/2005/8/layout/cycle8"/>
    <dgm:cxn modelId="{B7A2F2DE-5202-42C6-B7D8-82DC49F23AEF}" type="presParOf" srcId="{0616C477-B7E0-44B4-BF50-252971B014F2}" destId="{6487BDDE-C729-45FA-BF19-63A7D645ABF3}" srcOrd="18" destOrd="0" presId="urn:microsoft.com/office/officeart/2005/8/layout/cycle8"/>
    <dgm:cxn modelId="{DA96D57D-48AE-46EB-BD46-3DC6BCFE9170}" type="presParOf" srcId="{0616C477-B7E0-44B4-BF50-252971B014F2}" destId="{C1B69F46-4761-4123-9475-D8AAAB28E67A}" srcOrd="19" destOrd="0" presId="urn:microsoft.com/office/officeart/2005/8/layout/cycle8"/>
    <dgm:cxn modelId="{A8EE18E7-4326-4D74-84B3-6229D13AE75E}" type="presParOf" srcId="{0616C477-B7E0-44B4-BF50-252971B014F2}" destId="{968D5ED8-8825-4BFA-BBCA-8BCE4CE0BD20}" srcOrd="20" destOrd="0" presId="urn:microsoft.com/office/officeart/2005/8/layout/cycle8"/>
    <dgm:cxn modelId="{4D80BDF7-C9F0-45D7-8542-347845E54E97}" type="presParOf" srcId="{0616C477-B7E0-44B4-BF50-252971B014F2}" destId="{6A0B932E-BD13-4FE2-8D2E-7A8AFAFDD212}" srcOrd="21" destOrd="0" presId="urn:microsoft.com/office/officeart/2005/8/layout/cycle8"/>
    <dgm:cxn modelId="{C2B5C6E0-ED1B-4B6F-BFFD-825C55A95088}" type="presParOf" srcId="{0616C477-B7E0-44B4-BF50-252971B014F2}" destId="{7A36BF13-7468-4717-B6B1-4BA45A197660}" srcOrd="22" destOrd="0" presId="urn:microsoft.com/office/officeart/2005/8/layout/cycle8"/>
    <dgm:cxn modelId="{B199C9B4-848D-40F9-8B61-615A9DB3A81A}" type="presParOf" srcId="{0616C477-B7E0-44B4-BF50-252971B014F2}" destId="{526384CA-76C1-4608-A32A-85B369892232}" srcOrd="23" destOrd="0" presId="urn:microsoft.com/office/officeart/2005/8/layout/cycle8"/>
    <dgm:cxn modelId="{E7748C29-3B36-4611-B917-D395C0858C73}" type="presParOf" srcId="{0616C477-B7E0-44B4-BF50-252971B014F2}" destId="{D42126E8-9C34-4EED-88D6-98B0B2C2ABC6}" srcOrd="24" destOrd="0" presId="urn:microsoft.com/office/officeart/2005/8/layout/cycle8"/>
    <dgm:cxn modelId="{FA5DE8A7-FEBA-4351-99A3-DD745774E6E9}" type="presParOf" srcId="{0616C477-B7E0-44B4-BF50-252971B014F2}" destId="{0DCDFFD9-D684-4F69-A574-DE67ED72246A}" srcOrd="25" destOrd="0" presId="urn:microsoft.com/office/officeart/2005/8/layout/cycle8"/>
    <dgm:cxn modelId="{DEDDF61A-9094-4100-B978-085004CE894D}" type="presParOf" srcId="{0616C477-B7E0-44B4-BF50-252971B014F2}" destId="{EFEE06EB-41BD-49B0-8DB5-4987478D9AE3}" srcOrd="26" destOrd="0" presId="urn:microsoft.com/office/officeart/2005/8/layout/cycle8"/>
    <dgm:cxn modelId="{AA78AA0C-BFCC-45B6-A8B9-F622368BEBEF}" type="presParOf" srcId="{0616C477-B7E0-44B4-BF50-252971B014F2}" destId="{83B43217-686A-40C7-90CA-886AAE05C7AE}" srcOrd="27" destOrd="0" presId="urn:microsoft.com/office/officeart/2005/8/layout/cycle8"/>
    <dgm:cxn modelId="{65B0A938-077A-4F26-A9CC-2DC0AD0E4FA0}" type="presParOf" srcId="{0616C477-B7E0-44B4-BF50-252971B014F2}" destId="{B387D975-875C-481A-89AB-A3B5B38A1BDE}" srcOrd="28" destOrd="0" presId="urn:microsoft.com/office/officeart/2005/8/layout/cycle8"/>
    <dgm:cxn modelId="{E33ECCF4-E458-46C5-AA32-A920BA9E9AFA}" type="presParOf" srcId="{0616C477-B7E0-44B4-BF50-252971B014F2}" destId="{DC6F82A2-5280-4426-9425-A2A499B9CAB8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2985FE-9F29-4557-8848-60AB4A854B2A}">
      <dsp:nvSpPr>
        <dsp:cNvPr id="0" name=""/>
        <dsp:cNvSpPr/>
      </dsp:nvSpPr>
      <dsp:spPr>
        <a:xfrm>
          <a:off x="4168697" y="918186"/>
          <a:ext cx="12542207" cy="12542207"/>
        </a:xfrm>
        <a:prstGeom prst="pie">
          <a:avLst>
            <a:gd name="adj1" fmla="val 16200000"/>
            <a:gd name="adj2" fmla="val 19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600" kern="1200" dirty="0"/>
            <a:t>Coaching &amp; Führung</a:t>
          </a:r>
          <a:endParaRPr lang="de-DE" sz="3600" kern="1200" dirty="0"/>
        </a:p>
      </dsp:txBody>
      <dsp:txXfrm>
        <a:off x="10738424" y="2520303"/>
        <a:ext cx="3284863" cy="2538303"/>
      </dsp:txXfrm>
    </dsp:sp>
    <dsp:sp modelId="{D60A3423-BAED-42F4-9650-F04AD751B710}">
      <dsp:nvSpPr>
        <dsp:cNvPr id="0" name=""/>
        <dsp:cNvSpPr/>
      </dsp:nvSpPr>
      <dsp:spPr>
        <a:xfrm>
          <a:off x="4318009" y="1176495"/>
          <a:ext cx="12542207" cy="12542207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600" kern="1200" dirty="0"/>
            <a:t>Beratung &amp; Konsultation</a:t>
          </a:r>
          <a:endParaRPr lang="de-DE" sz="3600" kern="1200" dirty="0"/>
        </a:p>
      </dsp:txBody>
      <dsp:txXfrm>
        <a:off x="12828792" y="6253103"/>
        <a:ext cx="3434175" cy="2463647"/>
      </dsp:txXfrm>
    </dsp:sp>
    <dsp:sp modelId="{865EBFEA-C985-4A70-B068-CB81F2991967}">
      <dsp:nvSpPr>
        <dsp:cNvPr id="0" name=""/>
        <dsp:cNvSpPr/>
      </dsp:nvSpPr>
      <dsp:spPr>
        <a:xfrm>
          <a:off x="4168697" y="1434805"/>
          <a:ext cx="12542207" cy="12542207"/>
        </a:xfrm>
        <a:prstGeom prst="pie">
          <a:avLst>
            <a:gd name="adj1" fmla="val 18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600" kern="1200" dirty="0" err="1"/>
            <a:t>Evidence</a:t>
          </a:r>
          <a:r>
            <a:rPr lang="de-CH" sz="3600" kern="1200" dirty="0"/>
            <a:t> </a:t>
          </a:r>
          <a:r>
            <a:rPr lang="de-CH" sz="3600" kern="1200" dirty="0" err="1"/>
            <a:t>Based</a:t>
          </a:r>
          <a:r>
            <a:rPr lang="de-CH" sz="3600" kern="1200" dirty="0"/>
            <a:t> Practice</a:t>
          </a:r>
          <a:endParaRPr lang="de-DE" sz="3600" kern="1200" dirty="0"/>
        </a:p>
      </dsp:txBody>
      <dsp:txXfrm>
        <a:off x="10738424" y="9911247"/>
        <a:ext cx="3284863" cy="2538303"/>
      </dsp:txXfrm>
    </dsp:sp>
    <dsp:sp modelId="{532F5BB1-C240-4B3E-937F-7B832C60FB0B}">
      <dsp:nvSpPr>
        <dsp:cNvPr id="0" name=""/>
        <dsp:cNvSpPr/>
      </dsp:nvSpPr>
      <dsp:spPr>
        <a:xfrm>
          <a:off x="3870073" y="1434805"/>
          <a:ext cx="12542207" cy="12542207"/>
        </a:xfrm>
        <a:prstGeom prst="pie">
          <a:avLst>
            <a:gd name="adj1" fmla="val 54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600" kern="1200" dirty="0"/>
            <a:t>Leadership</a:t>
          </a:r>
          <a:endParaRPr lang="de-DE" sz="3600" kern="1200" dirty="0"/>
        </a:p>
      </dsp:txBody>
      <dsp:txXfrm>
        <a:off x="6557689" y="9911247"/>
        <a:ext cx="3284863" cy="2538303"/>
      </dsp:txXfrm>
    </dsp:sp>
    <dsp:sp modelId="{55290319-C705-4B3C-B77E-DDEA747930DC}">
      <dsp:nvSpPr>
        <dsp:cNvPr id="0" name=""/>
        <dsp:cNvSpPr/>
      </dsp:nvSpPr>
      <dsp:spPr>
        <a:xfrm>
          <a:off x="3720761" y="1176495"/>
          <a:ext cx="12542207" cy="12542207"/>
        </a:xfrm>
        <a:prstGeom prst="pie">
          <a:avLst>
            <a:gd name="adj1" fmla="val 90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600" kern="1200" dirty="0"/>
            <a:t>Zusammen-arbeit</a:t>
          </a:r>
          <a:endParaRPr lang="de-DE" sz="3600" kern="1200" dirty="0"/>
        </a:p>
      </dsp:txBody>
      <dsp:txXfrm>
        <a:off x="4318009" y="6253103"/>
        <a:ext cx="3434175" cy="2463647"/>
      </dsp:txXfrm>
    </dsp:sp>
    <dsp:sp modelId="{968D5ED8-8825-4BFA-BBCA-8BCE4CE0BD20}">
      <dsp:nvSpPr>
        <dsp:cNvPr id="0" name=""/>
        <dsp:cNvSpPr/>
      </dsp:nvSpPr>
      <dsp:spPr>
        <a:xfrm>
          <a:off x="3870073" y="918186"/>
          <a:ext cx="12542207" cy="12542207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3600" kern="1200" dirty="0"/>
            <a:t>Ethische Entscheidungs-findung</a:t>
          </a:r>
          <a:endParaRPr lang="de-DE" sz="3600" kern="1200" dirty="0"/>
        </a:p>
      </dsp:txBody>
      <dsp:txXfrm>
        <a:off x="6557689" y="2520303"/>
        <a:ext cx="3284863" cy="2538303"/>
      </dsp:txXfrm>
    </dsp:sp>
    <dsp:sp modelId="{D42126E8-9C34-4EED-88D6-98B0B2C2ABC6}">
      <dsp:nvSpPr>
        <dsp:cNvPr id="0" name=""/>
        <dsp:cNvSpPr/>
      </dsp:nvSpPr>
      <dsp:spPr>
        <a:xfrm>
          <a:off x="3391817" y="141763"/>
          <a:ext cx="14095051" cy="14095051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DFFD9-D684-4F69-A574-DE67ED72246A}">
      <dsp:nvSpPr>
        <dsp:cNvPr id="0" name=""/>
        <dsp:cNvSpPr/>
      </dsp:nvSpPr>
      <dsp:spPr>
        <a:xfrm>
          <a:off x="3541129" y="400073"/>
          <a:ext cx="14095051" cy="14095051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EE06EB-41BD-49B0-8DB5-4987478D9AE3}">
      <dsp:nvSpPr>
        <dsp:cNvPr id="0" name=""/>
        <dsp:cNvSpPr/>
      </dsp:nvSpPr>
      <dsp:spPr>
        <a:xfrm>
          <a:off x="3391817" y="658383"/>
          <a:ext cx="14095051" cy="14095051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43217-686A-40C7-90CA-886AAE05C7AE}">
      <dsp:nvSpPr>
        <dsp:cNvPr id="0" name=""/>
        <dsp:cNvSpPr/>
      </dsp:nvSpPr>
      <dsp:spPr>
        <a:xfrm>
          <a:off x="3094109" y="658383"/>
          <a:ext cx="14095051" cy="14095051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87D975-875C-481A-89AB-A3B5B38A1BDE}">
      <dsp:nvSpPr>
        <dsp:cNvPr id="0" name=""/>
        <dsp:cNvSpPr/>
      </dsp:nvSpPr>
      <dsp:spPr>
        <a:xfrm>
          <a:off x="2944797" y="400073"/>
          <a:ext cx="14095051" cy="14095051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F82A2-5280-4426-9425-A2A499B9CAB8}">
      <dsp:nvSpPr>
        <dsp:cNvPr id="0" name=""/>
        <dsp:cNvSpPr/>
      </dsp:nvSpPr>
      <dsp:spPr>
        <a:xfrm>
          <a:off x="3094109" y="141763"/>
          <a:ext cx="14095051" cy="14095051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77A07A4-AB6D-074D-A2BB-3669344465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B4BBBE-7405-27C7-846C-A60FEA73494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8649A-386A-4A3C-B2A7-485B8C3C6B66}" type="datetimeFigureOut">
              <a:rPr lang="de-CH" smtClean="0"/>
              <a:t>23.04.2024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8DFCBD9-7179-D798-5A45-9C985803FC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5A0A99-6CD8-F035-C12C-62F510C6FC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F81E9-5853-4332-9B39-39040FD8108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0330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D3B7A-427C-F545-9898-17B38484A80F}" type="datetimeFigureOut">
              <a:rPr lang="de-DE" smtClean="0"/>
              <a:t>23.04.2024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19325" y="1243013"/>
            <a:ext cx="237331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715F7-F50B-774A-BF19-5F5979E333C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774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titel, Titel, Sub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E2246577-D024-4017-23B3-E9C7AAB5792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51695" y="8260857"/>
            <a:ext cx="28737063" cy="30350318"/>
          </a:xfrm>
          <a:prstGeom prst="roundRect">
            <a:avLst>
              <a:gd name="adj" fmla="val 2067"/>
            </a:avLst>
          </a:prstGeom>
        </p:spPr>
        <p:txBody>
          <a:bodyPr lIns="0"/>
          <a:lstStyle>
            <a:lvl1pPr marL="0" indent="0">
              <a:buSzPct val="80000"/>
              <a:buFontTx/>
              <a:buNone/>
              <a:defRPr sz="6000"/>
            </a:lvl1pPr>
            <a:lvl2pPr marL="485066" indent="-161689">
              <a:buSzPct val="100000"/>
              <a:buFont typeface="Symbol" pitchFamily="2" charset="2"/>
              <a:buChar char="-"/>
              <a:defRPr sz="1485"/>
            </a:lvl2pPr>
            <a:lvl3pPr marL="808444" indent="-161689">
              <a:buSzPct val="100000"/>
              <a:buFont typeface="Symbol" pitchFamily="2" charset="2"/>
              <a:buChar char="-"/>
              <a:defRPr sz="1485"/>
            </a:lvl3pPr>
            <a:lvl4pPr marL="1131821" indent="-161689">
              <a:buSzPct val="100000"/>
              <a:buFont typeface="Symbol" pitchFamily="2" charset="2"/>
              <a:buChar char="-"/>
              <a:defRPr sz="1485"/>
            </a:lvl4pPr>
            <a:lvl5pPr marL="1455199" indent="-161689">
              <a:buSzPct val="100000"/>
              <a:buFont typeface="Symbol" pitchFamily="2" charset="2"/>
              <a:buChar char="-"/>
              <a:defRPr sz="1485"/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ADC582-F52C-E326-0393-4F09895C2C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6600" y="4551363"/>
            <a:ext cx="23545800" cy="1355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200">
                <a:latin typeface="Caecilia LT Std 55 Roman" panose="02060503050505020204"/>
              </a:defRPr>
            </a:lvl1pPr>
            <a:lvl2pPr marL="323377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E3B6C697-D032-4E8E-B65F-78637B054B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36600" y="6496050"/>
            <a:ext cx="23545800" cy="1355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000">
                <a:latin typeface="Caecilia LT Std 55 Roman" panose="02060503050505020204"/>
              </a:defRPr>
            </a:lvl1pPr>
            <a:lvl2pPr marL="323377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0163D68C-4050-40BF-94FD-006329BC9D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23543" y="579862"/>
            <a:ext cx="14538600" cy="2875231"/>
          </a:xfrm>
          <a:prstGeom prst="rect">
            <a:avLst/>
          </a:prstGeom>
        </p:spPr>
      </p:pic>
      <p:sp>
        <p:nvSpPr>
          <p:cNvPr id="16" name="Textplatzhalter 22">
            <a:extLst>
              <a:ext uri="{FF2B5EF4-FFF2-40B4-BE49-F238E27FC236}">
                <a16:creationId xmlns:a16="http://schemas.microsoft.com/office/drawing/2014/main" id="{570B1D92-7360-16EA-283A-A27E896882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0178" y="39127834"/>
            <a:ext cx="13742987" cy="30667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Wingdings" panose="05000000000000000000" pitchFamily="2" charset="2"/>
              <a:buNone/>
              <a:defRPr sz="2400"/>
            </a:lvl1pPr>
            <a:lvl2pPr marL="0" indent="-216000">
              <a:buFont typeface="Wingdings" panose="05000000000000000000" pitchFamily="2" charset="2"/>
              <a:buChar char="§"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de-DE" dirty="0"/>
              <a:t>Literatur</a:t>
            </a:r>
          </a:p>
          <a:p>
            <a:pPr lvl="1"/>
            <a:r>
              <a:rPr lang="de-DE" dirty="0"/>
              <a:t>Auflistung 1</a:t>
            </a:r>
          </a:p>
          <a:p>
            <a:pPr lvl="1"/>
            <a:endParaRPr lang="de-DE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743A2BA-7C60-480A-CBA8-D99CB895FD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858509" y="38762244"/>
            <a:ext cx="3588913" cy="358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94910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2" orient="horz" pos="327" userDrawn="1">
          <p15:clr>
            <a:srgbClr val="FBAE40"/>
          </p15:clr>
        </p15:guide>
        <p15:guide id="3" orient="horz" pos="26636" userDrawn="1">
          <p15:clr>
            <a:srgbClr val="FBAE40"/>
          </p15:clr>
        </p15:guide>
        <p15:guide id="4" orient="horz" pos="51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spalten mit gelben Box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E2246577-D024-4017-23B3-E9C7AAB5792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31343" y="8228770"/>
            <a:ext cx="13719955" cy="11070649"/>
          </a:xfrm>
          <a:prstGeom prst="roundRect">
            <a:avLst>
              <a:gd name="adj" fmla="val 3338"/>
            </a:avLst>
          </a:prstGeom>
        </p:spPr>
        <p:txBody>
          <a:bodyPr lIns="0"/>
          <a:lstStyle>
            <a:lvl1pPr marL="685800" indent="-685800">
              <a:buSzPct val="80000"/>
              <a:buFont typeface="Wingdings" panose="05000000000000000000" pitchFamily="2" charset="2"/>
              <a:buChar char="n"/>
              <a:defRPr sz="4800"/>
            </a:lvl1pPr>
            <a:lvl2pPr marL="485066" indent="-161689">
              <a:buSzPct val="100000"/>
              <a:buFont typeface="Symbol" pitchFamily="2" charset="2"/>
              <a:buChar char="-"/>
              <a:defRPr sz="1485"/>
            </a:lvl2pPr>
            <a:lvl3pPr marL="808444" indent="-161689">
              <a:buSzPct val="100000"/>
              <a:buFont typeface="Symbol" pitchFamily="2" charset="2"/>
              <a:buChar char="-"/>
              <a:defRPr sz="1485"/>
            </a:lvl3pPr>
            <a:lvl4pPr marL="1131821" indent="-161689">
              <a:buSzPct val="100000"/>
              <a:buFont typeface="Symbol" pitchFamily="2" charset="2"/>
              <a:buChar char="-"/>
              <a:defRPr sz="1485"/>
            </a:lvl4pPr>
            <a:lvl5pPr marL="1455199" indent="-161689">
              <a:buSzPct val="100000"/>
              <a:buFont typeface="Symbol" pitchFamily="2" charset="2"/>
              <a:buChar char="-"/>
              <a:defRPr sz="1485"/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74555EE1-C90D-5119-5DEF-158302ED63F6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5550709" y="8228770"/>
            <a:ext cx="13719955" cy="11070649"/>
          </a:xfrm>
          <a:prstGeom prst="roundRect">
            <a:avLst>
              <a:gd name="adj" fmla="val 3338"/>
            </a:avLst>
          </a:prstGeom>
        </p:spPr>
        <p:txBody>
          <a:bodyPr lIns="0"/>
          <a:lstStyle>
            <a:lvl1pPr marL="685800" indent="-685800">
              <a:buSzPct val="80000"/>
              <a:buFont typeface="Wingdings" panose="05000000000000000000" pitchFamily="2" charset="2"/>
              <a:buChar char="n"/>
              <a:defRPr sz="4800"/>
            </a:lvl1pPr>
            <a:lvl2pPr marL="485066" indent="-161689">
              <a:buSzPct val="100000"/>
              <a:buFont typeface="Symbol" pitchFamily="2" charset="2"/>
              <a:buChar char="-"/>
              <a:defRPr sz="1485"/>
            </a:lvl2pPr>
            <a:lvl3pPr marL="808444" indent="-161689">
              <a:buSzPct val="100000"/>
              <a:buFont typeface="Symbol" pitchFamily="2" charset="2"/>
              <a:buChar char="-"/>
              <a:defRPr sz="1485"/>
            </a:lvl3pPr>
            <a:lvl4pPr marL="1131821" indent="-161689">
              <a:buSzPct val="100000"/>
              <a:buFont typeface="Symbol" pitchFamily="2" charset="2"/>
              <a:buChar char="-"/>
              <a:defRPr sz="1485"/>
            </a:lvl4pPr>
            <a:lvl5pPr marL="1455199" indent="-161689">
              <a:buSzPct val="100000"/>
              <a:buFont typeface="Symbol" pitchFamily="2" charset="2"/>
              <a:buChar char="-"/>
              <a:defRPr sz="1485"/>
            </a:lvl5pPr>
          </a:lstStyle>
          <a:p>
            <a:pPr lvl="0"/>
            <a:r>
              <a:rPr lang="de-DE" dirty="0"/>
              <a:t>Text eingeben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1C2BD1D7-F7AC-8B81-E6E9-4720AEC8A75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486636" y="4744591"/>
            <a:ext cx="13902407" cy="18875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latin typeface="Caecilia LT Std 55 Roman" panose="02060503050505020204"/>
              </a:defRPr>
            </a:lvl1pPr>
            <a:lvl2pPr marL="323377" indent="0">
              <a:buNone/>
              <a:defRPr/>
            </a:lvl2pPr>
          </a:lstStyle>
          <a:p>
            <a:pPr lvl="0"/>
            <a:r>
              <a:rPr lang="de-DE" dirty="0"/>
              <a:t>Autoren – Text eingeben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2DD335-F344-97DD-3AC9-130494F519F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0178" y="7047692"/>
            <a:ext cx="13719175" cy="76549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800" b="1">
                <a:solidFill>
                  <a:schemeClr val="accent1">
                    <a:lumMod val="75000"/>
                  </a:schemeClr>
                </a:solidFill>
              </a:defRPr>
            </a:lvl1pPr>
            <a:lvl4pPr>
              <a:defRPr/>
            </a:lvl4pPr>
          </a:lstStyle>
          <a:p>
            <a:pPr lvl="0"/>
            <a:r>
              <a:rPr lang="de-DE" dirty="0"/>
              <a:t>Titel</a:t>
            </a:r>
            <a:endParaRPr lang="de-CH" dirty="0"/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914510BE-1D9D-9374-7D0C-121A987FD8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551489" y="7047692"/>
            <a:ext cx="13719175" cy="76549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800" b="1">
                <a:solidFill>
                  <a:schemeClr val="accent1">
                    <a:lumMod val="75000"/>
                  </a:schemeClr>
                </a:solidFill>
              </a:defRPr>
            </a:lvl1pPr>
            <a:lvl4pPr>
              <a:defRPr/>
            </a:lvl4pPr>
          </a:lstStyle>
          <a:p>
            <a:pPr lvl="0"/>
            <a:r>
              <a:rPr lang="de-DE" dirty="0"/>
              <a:t>Titel</a:t>
            </a:r>
            <a:endParaRPr lang="de-CH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7B0284D-C7FE-2378-89FA-C2D0E5DFE6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57318" y="968288"/>
            <a:ext cx="14110934" cy="2790654"/>
          </a:xfrm>
          <a:prstGeom prst="rect">
            <a:avLst/>
          </a:prstGeom>
        </p:spPr>
      </p:pic>
      <p:sp>
        <p:nvSpPr>
          <p:cNvPr id="14" name="Textplatzhalter 22">
            <a:extLst>
              <a:ext uri="{FF2B5EF4-FFF2-40B4-BE49-F238E27FC236}">
                <a16:creationId xmlns:a16="http://schemas.microsoft.com/office/drawing/2014/main" id="{09091E27-5758-9169-912E-CF8EFD087CA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0178" y="39127834"/>
            <a:ext cx="13742987" cy="3066701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 typeface="Wingdings" panose="05000000000000000000" pitchFamily="2" charset="2"/>
              <a:buNone/>
              <a:defRPr sz="2400"/>
            </a:lvl1pPr>
            <a:lvl2pPr marL="0" indent="-216000">
              <a:buFont typeface="Wingdings" panose="05000000000000000000" pitchFamily="2" charset="2"/>
              <a:buChar char="§"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de-DE" dirty="0"/>
              <a:t>Literatur</a:t>
            </a:r>
          </a:p>
          <a:p>
            <a:pPr lvl="1"/>
            <a:r>
              <a:rPr lang="de-DE" dirty="0"/>
              <a:t>Auflistung 1</a:t>
            </a:r>
          </a:p>
          <a:p>
            <a:pPr lvl="1"/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1AFB3E55-0DBF-FAC4-CE80-2BB552BE853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31269" y="968287"/>
            <a:ext cx="13599422" cy="5455929"/>
          </a:xfrm>
          <a:prstGeom prst="roundRect">
            <a:avLst>
              <a:gd name="adj" fmla="val 3338"/>
            </a:avLst>
          </a:prstGeom>
        </p:spPr>
        <p:txBody>
          <a:bodyPr lIns="0"/>
          <a:lstStyle>
            <a:lvl1pPr marL="685800" indent="-685800">
              <a:buSzPct val="80000"/>
              <a:buFont typeface="Wingdings" panose="05000000000000000000" pitchFamily="2" charset="2"/>
              <a:buChar char="n"/>
              <a:defRPr sz="9600" b="1"/>
            </a:lvl1pPr>
            <a:lvl2pPr marL="485066" indent="-161689">
              <a:buSzPct val="100000"/>
              <a:buFont typeface="Symbol" pitchFamily="2" charset="2"/>
              <a:buChar char="-"/>
              <a:defRPr sz="1485"/>
            </a:lvl2pPr>
            <a:lvl3pPr marL="808444" indent="-161689">
              <a:buSzPct val="100000"/>
              <a:buFont typeface="Symbol" pitchFamily="2" charset="2"/>
              <a:buChar char="-"/>
              <a:defRPr sz="1485"/>
            </a:lvl3pPr>
            <a:lvl4pPr marL="1131821" indent="-161689">
              <a:buSzPct val="100000"/>
              <a:buFont typeface="Symbol" pitchFamily="2" charset="2"/>
              <a:buChar char="-"/>
              <a:defRPr sz="1485"/>
            </a:lvl4pPr>
            <a:lvl5pPr marL="1455199" indent="-161689">
              <a:buSzPct val="100000"/>
              <a:buFont typeface="Symbol" pitchFamily="2" charset="2"/>
              <a:buChar char="-"/>
              <a:defRPr sz="1485"/>
            </a:lvl5pPr>
          </a:lstStyle>
          <a:p>
            <a:pPr lvl="0"/>
            <a:r>
              <a:rPr lang="de-DE" dirty="0"/>
              <a:t>Titel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E7863A02-1CCB-A49D-7EB9-7FA8DDC966E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40178" y="20466050"/>
            <a:ext cx="13590513" cy="91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85484387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2" orient="horz" pos="327" userDrawn="1">
          <p15:clr>
            <a:srgbClr val="FBAE40"/>
          </p15:clr>
        </p15:guide>
        <p15:guide id="3" orient="horz" pos="26636" userDrawn="1">
          <p15:clr>
            <a:srgbClr val="FBAE40"/>
          </p15:clr>
        </p15:guide>
        <p15:guide id="4" orient="horz" pos="13481" userDrawn="1">
          <p15:clr>
            <a:srgbClr val="FBAE40"/>
          </p15:clr>
        </p15:guide>
        <p15:guide id="5" pos="99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509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734" r:id="rId2"/>
  </p:sldLayoutIdLst>
  <p:hf hdr="0" ftr="0" dt="0"/>
  <p:txStyles>
    <p:titleStyle>
      <a:lvl1pPr algn="l" defTabSz="646755" rtl="0" eaLnBrk="1" latinLnBrk="0" hangingPunct="1">
        <a:lnSpc>
          <a:spcPct val="90000"/>
        </a:lnSpc>
        <a:spcBef>
          <a:spcPct val="0"/>
        </a:spcBef>
        <a:buNone/>
        <a:defRPr sz="3112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61689" indent="-161689" algn="l" defTabSz="646755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sz="198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485066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698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808444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5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31821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3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55199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3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778577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2101954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425332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748709" indent="-161689" algn="l" defTabSz="64675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1pPr>
      <a:lvl2pPr marL="323378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2pPr>
      <a:lvl3pPr marL="646755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3pPr>
      <a:lvl4pPr marL="970133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4pPr>
      <a:lvl5pPr marL="1293510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5pPr>
      <a:lvl6pPr marL="1616888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1940265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263643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587020" algn="l" defTabSz="646755" rtl="0" eaLnBrk="1" latinLnBrk="0" hangingPunct="1">
        <a:defRPr sz="12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59" userDrawn="1">
          <p15:clr>
            <a:srgbClr val="F26B43"/>
          </p15:clr>
        </p15:guide>
        <p15:guide id="2" pos="9536" userDrawn="1">
          <p15:clr>
            <a:srgbClr val="F26B43"/>
          </p15:clr>
        </p15:guide>
        <p15:guide id="3" pos="464" userDrawn="1">
          <p15:clr>
            <a:srgbClr val="F26B43"/>
          </p15:clr>
        </p15:guide>
        <p15:guide id="4" pos="15296" userDrawn="1">
          <p15:clr>
            <a:srgbClr val="F26B43"/>
          </p15:clr>
        </p15:guide>
        <p15:guide id="5" pos="9140" userDrawn="1">
          <p15:clr>
            <a:srgbClr val="F26B43"/>
          </p15:clr>
        </p15:guide>
        <p15:guide id="6" pos="18607" userDrawn="1">
          <p15:clr>
            <a:srgbClr val="F26B43"/>
          </p15:clr>
        </p15:guide>
        <p15:guide id="7" orient="horz" pos="24322" userDrawn="1">
          <p15:clr>
            <a:srgbClr val="F26B43"/>
          </p15:clr>
        </p15:guide>
        <p15:guide id="8" pos="9944" userDrawn="1">
          <p15:clr>
            <a:srgbClr val="F26B43"/>
          </p15:clr>
        </p15:guide>
        <p15:guide id="9" orient="horz" pos="5181" userDrawn="1">
          <p15:clr>
            <a:srgbClr val="F26B43"/>
          </p15:clr>
        </p15:guide>
        <p15:guide id="10" orient="horz" pos="40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0D733F-04FB-4B0F-7CCF-729F36B27FD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343" y="8228770"/>
            <a:ext cx="13719955" cy="9470011"/>
          </a:xfrm>
        </p:spPr>
        <p:txBody>
          <a:bodyPr/>
          <a:lstStyle/>
          <a:p>
            <a:r>
              <a:rPr lang="de-DE" dirty="0"/>
              <a:t>Der Druck auf die Institutionen steigt, z.B. durch die summative Veröffentlichung der MQI-Zahlen.</a:t>
            </a:r>
          </a:p>
          <a:p>
            <a:r>
              <a:rPr lang="de-DE" dirty="0">
                <a:solidFill>
                  <a:srgbClr val="1A414F"/>
                </a:solidFill>
              </a:rPr>
              <a:t>Pflegeexpertin/en APN können Langzeitpflege-institutionen vielseitig unterstützen. </a:t>
            </a:r>
          </a:p>
          <a:p>
            <a:r>
              <a:rPr lang="de-DE" dirty="0"/>
              <a:t>Aktuell gibt es in der Schweiz ca. 1’000 Pflege-</a:t>
            </a:r>
            <a:r>
              <a:rPr lang="de-DE" dirty="0" err="1"/>
              <a:t>fachpersonen</a:t>
            </a:r>
            <a:r>
              <a:rPr lang="de-DE" dirty="0"/>
              <a:t> mit einem Masterabschluss. Davon arbeiten nur ca. 17% in der Langzeit-pflege. </a:t>
            </a:r>
          </a:p>
          <a:p>
            <a:r>
              <a:rPr lang="de-DE" dirty="0"/>
              <a:t>Viele Pflegeheime können sich keine/n Pflege-expertin/en APN leisten, welche fachlich unterstützen könnten.</a:t>
            </a:r>
          </a:p>
          <a:p>
            <a:pPr marL="0" indent="0">
              <a:buNone/>
            </a:pPr>
            <a:r>
              <a:rPr lang="de-DE" sz="2400" dirty="0"/>
              <a:t>	(BAG, 2020; </a:t>
            </a:r>
            <a:r>
              <a:rPr lang="de-DE" sz="2400" dirty="0" err="1"/>
              <a:t>Favez</a:t>
            </a:r>
            <a:r>
              <a:rPr lang="de-DE" sz="2400" dirty="0"/>
              <a:t>, 2023)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5000CEB-505A-8280-648B-91A2ADD3E03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5550709" y="8228771"/>
            <a:ext cx="14420546" cy="11059085"/>
          </a:xfrm>
        </p:spPr>
        <p:txBody>
          <a:bodyPr/>
          <a:lstStyle/>
          <a:p>
            <a:r>
              <a:rPr lang="de-CH" dirty="0"/>
              <a:t>Grosses Einsatzgebiet &amp; hohe Problemlösungs-fähigkeit der/des Pflegeexpertin/en APN.</a:t>
            </a:r>
          </a:p>
          <a:p>
            <a:r>
              <a:rPr lang="de-CH" dirty="0"/>
              <a:t>Höhere Bewohnenden-Sicherheit z.B. durch weniger Spitaleinweisungen.</a:t>
            </a:r>
          </a:p>
          <a:p>
            <a:r>
              <a:rPr lang="de-CH" dirty="0"/>
              <a:t>Gesündere Bewohnende mit besserer Funktions-fähigkeit.</a:t>
            </a:r>
          </a:p>
          <a:p>
            <a:r>
              <a:rPr lang="de-CH" dirty="0"/>
              <a:t>Höhere Lebensqualität &amp; Zufriedenheit der Bewohnenden.</a:t>
            </a:r>
          </a:p>
          <a:p>
            <a:r>
              <a:rPr lang="de-CH" dirty="0"/>
              <a:t>Höhere Pflegequalität durch optimierte und evidenzbasierte Pflege.</a:t>
            </a:r>
          </a:p>
          <a:p>
            <a:r>
              <a:rPr lang="de-CH" dirty="0"/>
              <a:t>Gezielter Nutzen von Gesundheitsdiensten (z.B. Arztvisiten).</a:t>
            </a:r>
          </a:p>
          <a:p>
            <a:r>
              <a:rPr lang="de-CH" dirty="0"/>
              <a:t>Pflegevisite durch </a:t>
            </a:r>
            <a:r>
              <a:rPr lang="de-CH" dirty="0" err="1"/>
              <a:t>Pflegeexpert</a:t>
            </a:r>
            <a:r>
              <a:rPr lang="de-CH" dirty="0"/>
              <a:t>/in APN-CH kann auf dem </a:t>
            </a:r>
            <a:r>
              <a:rPr lang="de-CH" dirty="0" err="1"/>
              <a:t>InterRAI</a:t>
            </a:r>
            <a:r>
              <a:rPr lang="de-CH" dirty="0"/>
              <a:t> LTCF-Formular stufenrelevant ausgewiesen werden.</a:t>
            </a:r>
          </a:p>
          <a:p>
            <a:pPr marL="0" indent="0">
              <a:buNone/>
            </a:pPr>
            <a:r>
              <a:rPr lang="de-CH" sz="2400" dirty="0"/>
              <a:t>	(</a:t>
            </a:r>
            <a:r>
              <a:rPr lang="de-CH" sz="2400" dirty="0" err="1"/>
              <a:t>Sottas</a:t>
            </a:r>
            <a:r>
              <a:rPr lang="de-CH" sz="2400" dirty="0"/>
              <a:t> &amp; Kissmann, 2022; Canadian </a:t>
            </a:r>
            <a:r>
              <a:rPr lang="de-CH" sz="2400" dirty="0" err="1"/>
              <a:t>Nurses</a:t>
            </a:r>
            <a:r>
              <a:rPr lang="de-CH" sz="2400" dirty="0"/>
              <a:t> </a:t>
            </a:r>
            <a:r>
              <a:rPr lang="de-CH" sz="2400" dirty="0" err="1"/>
              <a:t>Association</a:t>
            </a:r>
            <a:r>
              <a:rPr lang="de-CH" sz="2400" dirty="0"/>
              <a:t>, 2019; PEPPA Framework; APN-CH, 	2020)</a:t>
            </a:r>
          </a:p>
          <a:p>
            <a:pPr marL="0" indent="0">
              <a:buNone/>
            </a:pPr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3F195EB-7229-ECEF-F102-6D4D8D0864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137606" y="4335985"/>
            <a:ext cx="14133058" cy="1887514"/>
          </a:xfrm>
        </p:spPr>
        <p:txBody>
          <a:bodyPr/>
          <a:lstStyle/>
          <a:p>
            <a:pPr algn="r"/>
            <a:r>
              <a:rPr lang="de-CH" dirty="0">
                <a:solidFill>
                  <a:schemeClr val="accent1">
                    <a:lumMod val="50000"/>
                  </a:schemeClr>
                </a:solidFill>
              </a:rPr>
              <a:t>Natascha Nielen</a:t>
            </a:r>
          </a:p>
          <a:p>
            <a:pPr algn="r"/>
            <a:r>
              <a:rPr lang="de-CH" sz="4000" dirty="0">
                <a:solidFill>
                  <a:schemeClr val="accent1">
                    <a:lumMod val="50000"/>
                  </a:schemeClr>
                </a:solidFill>
              </a:rPr>
              <a:t>Pflegeexpertin APN-CH </a:t>
            </a:r>
          </a:p>
          <a:p>
            <a:pPr algn="r"/>
            <a:r>
              <a:rPr lang="de-CH" sz="4000" dirty="0">
                <a:solidFill>
                  <a:schemeClr val="accent1">
                    <a:lumMod val="50000"/>
                  </a:schemeClr>
                </a:solidFill>
              </a:rPr>
              <a:t>Gründerin &amp; Geschäftsführerin InnoCare Project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83C5BEC-4A14-961D-7EAA-F7A3BF052B4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0178" y="7242902"/>
            <a:ext cx="13719175" cy="765491"/>
          </a:xfrm>
        </p:spPr>
        <p:txBody>
          <a:bodyPr/>
          <a:lstStyle/>
          <a:p>
            <a:r>
              <a:rPr lang="de-CH" dirty="0"/>
              <a:t>Ausgangslage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171B1DD4-50C0-79DB-22DE-BDB04B250E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5551489" y="7242902"/>
            <a:ext cx="13719175" cy="765491"/>
          </a:xfrm>
        </p:spPr>
        <p:txBody>
          <a:bodyPr/>
          <a:lstStyle/>
          <a:p>
            <a:r>
              <a:rPr lang="de-CH" dirty="0"/>
              <a:t>APN - Mehrwert für Institutionen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AD85C4B-C320-7512-6284-1F7F972BD60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03958" y="40528834"/>
            <a:ext cx="16726544" cy="213091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de-CH" sz="1200" dirty="0"/>
              <a:t>Literatur:</a:t>
            </a:r>
          </a:p>
          <a:p>
            <a:r>
              <a:rPr lang="de-CH" sz="1200" dirty="0"/>
              <a:t>APN-CH (2020). Green Paper zu den Rollen und Handlungsfeldern der Pflegeexpertinnen / Pflegeexperten APN – Stand der Reglementierung.</a:t>
            </a:r>
          </a:p>
          <a:p>
            <a:r>
              <a:rPr lang="de-CH" sz="1200" dirty="0"/>
              <a:t>BAG (2022). Medizinische Qualitätsindikatoren: aktueller Stand der Daten 2019/2020.</a:t>
            </a:r>
          </a:p>
          <a:p>
            <a:r>
              <a:rPr lang="de-CH" sz="1200" dirty="0"/>
              <a:t>Canadian </a:t>
            </a:r>
            <a:r>
              <a:rPr lang="de-CH" sz="1200" dirty="0" err="1"/>
              <a:t>Nurses</a:t>
            </a:r>
            <a:r>
              <a:rPr lang="de-CH" sz="1200" dirty="0"/>
              <a:t> </a:t>
            </a:r>
            <a:r>
              <a:rPr lang="de-CH" sz="1200" dirty="0" err="1"/>
              <a:t>Association</a:t>
            </a:r>
            <a:r>
              <a:rPr lang="de-CH" sz="1200" dirty="0"/>
              <a:t> (2019). </a:t>
            </a:r>
            <a:r>
              <a:rPr lang="de-CH" sz="1200" dirty="0" err="1"/>
              <a:t>Advanced</a:t>
            </a:r>
            <a:r>
              <a:rPr lang="de-CH" sz="1200" dirty="0"/>
              <a:t> </a:t>
            </a:r>
            <a:r>
              <a:rPr lang="de-CH" sz="1200" dirty="0" err="1"/>
              <a:t>practice</a:t>
            </a:r>
            <a:r>
              <a:rPr lang="de-CH" sz="1200" dirty="0"/>
              <a:t> </a:t>
            </a:r>
            <a:r>
              <a:rPr lang="de-CH" sz="1200" dirty="0" err="1"/>
              <a:t>nursing</a:t>
            </a:r>
            <a:r>
              <a:rPr lang="de-CH" sz="1200" dirty="0"/>
              <a:t>: A pan-</a:t>
            </a:r>
            <a:r>
              <a:rPr lang="de-CH" sz="1200" dirty="0" err="1"/>
              <a:t>canadian</a:t>
            </a:r>
            <a:r>
              <a:rPr lang="de-CH" sz="1200" dirty="0"/>
              <a:t> </a:t>
            </a:r>
            <a:r>
              <a:rPr lang="de-CH" sz="1200" dirty="0" err="1"/>
              <a:t>framwork</a:t>
            </a:r>
            <a:r>
              <a:rPr lang="de-CH" sz="1200" dirty="0"/>
              <a:t>.</a:t>
            </a:r>
          </a:p>
          <a:p>
            <a:r>
              <a:rPr lang="de-CH" sz="1200" dirty="0"/>
              <a:t>Favez, L., Simon, M., </a:t>
            </a:r>
            <a:r>
              <a:rPr lang="de-CH" sz="1200" dirty="0" err="1"/>
              <a:t>Serdaly</a:t>
            </a:r>
            <a:r>
              <a:rPr lang="de-CH" sz="1200" dirty="0"/>
              <a:t>, C., &amp; Zúñiga, F. (2023). </a:t>
            </a:r>
            <a:r>
              <a:rPr lang="de-CH" sz="1200" dirty="0" err="1"/>
              <a:t>Expanded</a:t>
            </a:r>
            <a:r>
              <a:rPr lang="de-CH" sz="1200" dirty="0"/>
              <a:t> </a:t>
            </a:r>
            <a:r>
              <a:rPr lang="de-CH" sz="1200" dirty="0" err="1"/>
              <a:t>role</a:t>
            </a:r>
            <a:r>
              <a:rPr lang="de-CH" sz="1200" dirty="0"/>
              <a:t> </a:t>
            </a:r>
            <a:r>
              <a:rPr lang="de-CH" sz="1200" dirty="0" err="1"/>
              <a:t>of</a:t>
            </a:r>
            <a:r>
              <a:rPr lang="de-CH" sz="1200" dirty="0"/>
              <a:t> </a:t>
            </a:r>
            <a:r>
              <a:rPr lang="de-CH" sz="1200" dirty="0" err="1"/>
              <a:t>nurses</a:t>
            </a:r>
            <a:r>
              <a:rPr lang="de-CH" sz="1200" dirty="0"/>
              <a:t> in Swiss </a:t>
            </a:r>
            <a:r>
              <a:rPr lang="de-CH" sz="1200" dirty="0" err="1"/>
              <a:t>nursing</a:t>
            </a:r>
            <a:r>
              <a:rPr lang="de-CH" sz="1200" dirty="0"/>
              <a:t> </a:t>
            </a:r>
            <a:r>
              <a:rPr lang="de-CH" sz="1200" dirty="0" err="1"/>
              <a:t>homes</a:t>
            </a:r>
            <a:r>
              <a:rPr lang="de-CH" sz="1200" dirty="0"/>
              <a:t> and </a:t>
            </a:r>
            <a:r>
              <a:rPr lang="de-CH" sz="1200" dirty="0" err="1"/>
              <a:t>their</a:t>
            </a:r>
            <a:r>
              <a:rPr lang="de-CH" sz="1200" dirty="0"/>
              <a:t> </a:t>
            </a:r>
            <a:r>
              <a:rPr lang="de-CH" sz="1200" dirty="0" err="1"/>
              <a:t>engagement</a:t>
            </a:r>
            <a:r>
              <a:rPr lang="de-CH" sz="1200" dirty="0"/>
              <a:t> in </a:t>
            </a:r>
            <a:r>
              <a:rPr lang="de-CH" sz="1200" dirty="0" err="1"/>
              <a:t>quality</a:t>
            </a:r>
            <a:r>
              <a:rPr lang="de-CH" sz="1200" dirty="0"/>
              <a:t> </a:t>
            </a:r>
            <a:r>
              <a:rPr lang="de-CH" sz="1200" dirty="0" err="1"/>
              <a:t>improvement</a:t>
            </a:r>
            <a:r>
              <a:rPr lang="de-CH" sz="1200" dirty="0"/>
              <a:t>: A </a:t>
            </a:r>
            <a:r>
              <a:rPr lang="de-CH" sz="1200" dirty="0" err="1"/>
              <a:t>cross-sectional</a:t>
            </a:r>
            <a:r>
              <a:rPr lang="de-CH" sz="1200" dirty="0"/>
              <a:t> </a:t>
            </a:r>
            <a:r>
              <a:rPr lang="de-CH" sz="1200" dirty="0" err="1"/>
              <a:t>study</a:t>
            </a:r>
            <a:r>
              <a:rPr lang="de-CH" sz="1200" dirty="0"/>
              <a:t>. Nursing Open, 00, 1–10. https://doi. </a:t>
            </a:r>
            <a:r>
              <a:rPr lang="de-CH" sz="1200" dirty="0" err="1"/>
              <a:t>org</a:t>
            </a:r>
            <a:r>
              <a:rPr lang="de-CH" sz="1200" dirty="0"/>
              <a:t>/10.1002/nop2.1773</a:t>
            </a:r>
          </a:p>
          <a:p>
            <a:r>
              <a:rPr lang="de-CH" sz="1200" dirty="0"/>
              <a:t>PEPPA Framework </a:t>
            </a:r>
            <a:r>
              <a:rPr lang="de-CH" sz="1200" dirty="0" err="1"/>
              <a:t>Advanced</a:t>
            </a:r>
            <a:r>
              <a:rPr lang="de-CH" sz="1200" dirty="0"/>
              <a:t> Practice Nursing Toolkit – Cancer Care Ontario (Zugriff am: 05.06.2023 auf: https://www.cancercareontario.ca/en/guidelines-advice/treatment-modality/nursing-care/advanced-practice-nursing-toolkit).</a:t>
            </a:r>
          </a:p>
          <a:p>
            <a:r>
              <a:rPr lang="de-CH" sz="1200" dirty="0" err="1"/>
              <a:t>Sottas</a:t>
            </a:r>
            <a:r>
              <a:rPr lang="de-CH" sz="1200" dirty="0"/>
              <a:t> B., Kissmann S. 2022. Aktuelle Situation der Pflegeexpertinnen und Pflegeexperten APN in der Schweiz und Implikationen einer Regulierung. Expertenbericht. Bern: BAG</a:t>
            </a:r>
          </a:p>
          <a:p>
            <a:r>
              <a:rPr lang="de-CH" sz="1200" dirty="0"/>
              <a:t>Tracy, M. F., &amp; O'Grady, E. T. (2019). </a:t>
            </a:r>
            <a:r>
              <a:rPr lang="de-CH" sz="1200" dirty="0" err="1"/>
              <a:t>Hamric</a:t>
            </a:r>
            <a:r>
              <a:rPr lang="de-CH" sz="1200" dirty="0"/>
              <a:t> and </a:t>
            </a:r>
            <a:r>
              <a:rPr lang="de-CH" sz="1200" dirty="0" err="1"/>
              <a:t>Hanson's</a:t>
            </a:r>
            <a:r>
              <a:rPr lang="de-CH" sz="1200" dirty="0"/>
              <a:t> </a:t>
            </a:r>
            <a:r>
              <a:rPr lang="de-CH" sz="1200" dirty="0" err="1"/>
              <a:t>advanced</a:t>
            </a:r>
            <a:r>
              <a:rPr lang="de-CH" sz="1200" dirty="0"/>
              <a:t> </a:t>
            </a:r>
            <a:r>
              <a:rPr lang="de-CH" sz="1200" dirty="0" err="1"/>
              <a:t>practice</a:t>
            </a:r>
            <a:r>
              <a:rPr lang="de-CH" sz="1200" dirty="0"/>
              <a:t> </a:t>
            </a:r>
            <a:r>
              <a:rPr lang="de-CH" sz="1200" dirty="0" err="1"/>
              <a:t>nursing</a:t>
            </a:r>
            <a:r>
              <a:rPr lang="de-CH" sz="1200" dirty="0"/>
              <a:t>: An integrative </a:t>
            </a:r>
            <a:r>
              <a:rPr lang="de-CH" sz="1200" dirty="0" err="1"/>
              <a:t>approach</a:t>
            </a:r>
            <a:r>
              <a:rPr lang="de-CH" sz="1200" dirty="0"/>
              <a:t> (6th </a:t>
            </a:r>
            <a:r>
              <a:rPr lang="de-CH" sz="1200" dirty="0" err="1"/>
              <a:t>ed</a:t>
            </a:r>
            <a:r>
              <a:rPr lang="de-CH" sz="1200" dirty="0"/>
              <a:t>.). USA: Elsevier.</a:t>
            </a:r>
          </a:p>
          <a:p>
            <a:pPr marL="0" indent="0">
              <a:buNone/>
            </a:pPr>
            <a:endParaRPr lang="de-CH" sz="1200" dirty="0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5512B05-CBD9-FF66-D2E4-A8DD61BEDF27}"/>
              </a:ext>
            </a:extLst>
          </p:cNvPr>
          <p:cNvSpPr txBox="1">
            <a:spLocks/>
          </p:cNvSpPr>
          <p:nvPr/>
        </p:nvSpPr>
        <p:spPr>
          <a:xfrm>
            <a:off x="21762342" y="41636129"/>
            <a:ext cx="5256584" cy="981627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r" defTabSz="646755" rtl="0" eaLnBrk="1" latinLnBrk="0" hangingPunct="1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85066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698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80844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41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131821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45519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1778577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195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25332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870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natascha.nielen@innocareproject.ch</a:t>
            </a:r>
          </a:p>
          <a:p>
            <a:r>
              <a:rPr lang="de-DE" dirty="0"/>
              <a:t>www.innocareproject.ch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2241D8-6EBB-83FA-BC24-9EAC08367A7D}"/>
              </a:ext>
            </a:extLst>
          </p:cNvPr>
          <p:cNvSpPr txBox="1"/>
          <p:nvPr/>
        </p:nvSpPr>
        <p:spPr>
          <a:xfrm>
            <a:off x="769938" y="1671689"/>
            <a:ext cx="132155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0" b="1" dirty="0">
                <a:solidFill>
                  <a:schemeClr val="accent1">
                    <a:lumMod val="75000"/>
                  </a:schemeClr>
                </a:solidFill>
              </a:rPr>
              <a:t>Einfach zugängliche, kreative und innovative Pflegeexpertise APN für die Langzeitpflege</a:t>
            </a:r>
          </a:p>
        </p:txBody>
      </p:sp>
      <p:sp>
        <p:nvSpPr>
          <p:cNvPr id="18" name="Textplatzhalter 6">
            <a:extLst>
              <a:ext uri="{FF2B5EF4-FFF2-40B4-BE49-F238E27FC236}">
                <a16:creationId xmlns:a16="http://schemas.microsoft.com/office/drawing/2014/main" id="{E967569B-E314-3456-DD06-24D08852DDD7}"/>
              </a:ext>
            </a:extLst>
          </p:cNvPr>
          <p:cNvSpPr txBox="1">
            <a:spLocks/>
          </p:cNvSpPr>
          <p:nvPr/>
        </p:nvSpPr>
        <p:spPr>
          <a:xfrm>
            <a:off x="732123" y="18073540"/>
            <a:ext cx="13719175" cy="76549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46755" rtl="0" eaLnBrk="1" latinLnBrk="0" hangingPunct="1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None/>
              <a:defRPr sz="4800" b="1" i="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85066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698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80844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41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131821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45519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1778577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195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25332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870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dirty="0"/>
              <a:t>Ziel</a:t>
            </a:r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A473B819-D3BF-90CF-ED21-2E4991B340E7}"/>
              </a:ext>
            </a:extLst>
          </p:cNvPr>
          <p:cNvSpPr txBox="1">
            <a:spLocks/>
          </p:cNvSpPr>
          <p:nvPr/>
        </p:nvSpPr>
        <p:spPr>
          <a:xfrm>
            <a:off x="750640" y="19040336"/>
            <a:ext cx="13973085" cy="3081625"/>
          </a:xfrm>
          <a:prstGeom prst="roundRect">
            <a:avLst>
              <a:gd name="adj" fmla="val 3338"/>
            </a:avLst>
          </a:prstGeom>
        </p:spPr>
        <p:txBody>
          <a:bodyPr lIns="0"/>
          <a:lstStyle>
            <a:lvl1pPr marL="685800" indent="-685800" algn="l" defTabSz="646755" rtl="0" eaLnBrk="1" latinLnBrk="0" hangingPunct="1">
              <a:lnSpc>
                <a:spcPct val="90000"/>
              </a:lnSpc>
              <a:spcBef>
                <a:spcPts val="707"/>
              </a:spcBef>
              <a:buSzPct val="80000"/>
              <a:buFont typeface="Wingdings" panose="05000000000000000000" pitchFamily="2" charset="2"/>
              <a:buChar char="n"/>
              <a:defRPr sz="4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85066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SzPct val="100000"/>
              <a:buFont typeface="Symbol" pitchFamily="2" charset="2"/>
              <a:buChar char="-"/>
              <a:defRPr sz="148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80844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SzPct val="100000"/>
              <a:buFont typeface="Symbol" pitchFamily="2" charset="2"/>
              <a:buChar char="-"/>
              <a:defRPr sz="148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131821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SzPct val="100000"/>
              <a:buFont typeface="Symbol" pitchFamily="2" charset="2"/>
              <a:buChar char="-"/>
              <a:defRPr sz="148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45519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SzPct val="100000"/>
              <a:buFont typeface="Symbol" pitchFamily="2" charset="2"/>
              <a:buChar char="-"/>
              <a:defRPr sz="148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1778577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195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25332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870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de-DE" dirty="0"/>
              <a:t>Einfacher Zugang zu kreativer, innovativer und praxisbezogener Pflegeexpertise APN, immer auf die Bedürfnisse und Möglichkeiten der Institution abgestimmt.</a:t>
            </a:r>
            <a:endParaRPr lang="de-CH" dirty="0"/>
          </a:p>
        </p:txBody>
      </p:sp>
      <p:sp>
        <p:nvSpPr>
          <p:cNvPr id="23" name="Textplatzhalter 6">
            <a:extLst>
              <a:ext uri="{FF2B5EF4-FFF2-40B4-BE49-F238E27FC236}">
                <a16:creationId xmlns:a16="http://schemas.microsoft.com/office/drawing/2014/main" id="{204D9193-EBF8-E101-833D-5DF8F6FE3CF0}"/>
              </a:ext>
            </a:extLst>
          </p:cNvPr>
          <p:cNvSpPr txBox="1">
            <a:spLocks/>
          </p:cNvSpPr>
          <p:nvPr/>
        </p:nvSpPr>
        <p:spPr>
          <a:xfrm>
            <a:off x="15804619" y="20155346"/>
            <a:ext cx="13719175" cy="1455212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646755" rtl="0" eaLnBrk="1" latinLnBrk="0" hangingPunct="1">
              <a:lnSpc>
                <a:spcPct val="90000"/>
              </a:lnSpc>
              <a:spcBef>
                <a:spcPts val="707"/>
              </a:spcBef>
              <a:buFont typeface="Arial" panose="020B0604020202020204" pitchFamily="34" charset="0"/>
              <a:buNone/>
              <a:defRPr sz="4800" b="1" i="0" kern="120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85066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698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80844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415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131821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45519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1778577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01954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25332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8709" indent="-161689" algn="l" defTabSz="646755" rtl="0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Char char="•"/>
              <a:defRPr sz="127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dirty="0"/>
              <a:t>Aufgaben </a:t>
            </a:r>
            <a:r>
              <a:rPr lang="de-CH"/>
              <a:t>&amp; Angebote </a:t>
            </a:r>
            <a:r>
              <a:rPr lang="de-DE" dirty="0" err="1"/>
              <a:t>gemäss</a:t>
            </a:r>
            <a:r>
              <a:rPr lang="de-DE" dirty="0"/>
              <a:t> der </a:t>
            </a:r>
            <a:r>
              <a:rPr lang="de-DE" dirty="0" err="1"/>
              <a:t>Kernkompe-tenzen</a:t>
            </a:r>
            <a:r>
              <a:rPr lang="de-DE" dirty="0"/>
              <a:t> nach </a:t>
            </a:r>
            <a:r>
              <a:rPr lang="de-DE" dirty="0" err="1"/>
              <a:t>Hamric</a:t>
            </a:r>
            <a:r>
              <a:rPr lang="de-DE" dirty="0"/>
              <a:t> </a:t>
            </a:r>
            <a:r>
              <a:rPr lang="de-DE" sz="2400" dirty="0"/>
              <a:t>(Tracy &amp; O'Grady, 2019)</a:t>
            </a:r>
            <a:endParaRPr lang="de-CH" sz="2400" dirty="0"/>
          </a:p>
        </p:txBody>
      </p:sp>
      <p:pic>
        <p:nvPicPr>
          <p:cNvPr id="50" name="Grafik 49">
            <a:extLst>
              <a:ext uri="{FF2B5EF4-FFF2-40B4-BE49-F238E27FC236}">
                <a16:creationId xmlns:a16="http://schemas.microsoft.com/office/drawing/2014/main" id="{143B6A83-AD27-6E5A-BCA9-D2C7C5E03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7931" y="39756308"/>
            <a:ext cx="2813324" cy="2813324"/>
          </a:xfrm>
          <a:prstGeom prst="rect">
            <a:avLst/>
          </a:prstGeom>
        </p:spPr>
      </p:pic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6444B401-4905-3518-9963-4799578533E4}"/>
              </a:ext>
            </a:extLst>
          </p:cNvPr>
          <p:cNvGrpSpPr/>
          <p:nvPr/>
        </p:nvGrpSpPr>
        <p:grpSpPr>
          <a:xfrm>
            <a:off x="3112270" y="22215490"/>
            <a:ext cx="24451657" cy="18848980"/>
            <a:chOff x="2773190" y="19852897"/>
            <a:chExt cx="26337894" cy="20094585"/>
          </a:xfrm>
        </p:grpSpPr>
        <p:grpSp>
          <p:nvGrpSpPr>
            <p:cNvPr id="24" name="Gruppieren 23">
              <a:extLst>
                <a:ext uri="{FF2B5EF4-FFF2-40B4-BE49-F238E27FC236}">
                  <a16:creationId xmlns:a16="http://schemas.microsoft.com/office/drawing/2014/main" id="{9761F236-7070-57A8-321F-9F29573D2A34}"/>
                </a:ext>
              </a:extLst>
            </p:cNvPr>
            <p:cNvGrpSpPr/>
            <p:nvPr/>
          </p:nvGrpSpPr>
          <p:grpSpPr>
            <a:xfrm>
              <a:off x="2773190" y="19852897"/>
              <a:ext cx="26337894" cy="20094585"/>
              <a:chOff x="3436148" y="18926526"/>
              <a:chExt cx="24499693" cy="20180653"/>
            </a:xfrm>
          </p:grpSpPr>
          <p:graphicFrame>
            <p:nvGraphicFramePr>
              <p:cNvPr id="25" name="Diagramm 24">
                <a:extLst>
                  <a:ext uri="{FF2B5EF4-FFF2-40B4-BE49-F238E27FC236}">
                    <a16:creationId xmlns:a16="http://schemas.microsoft.com/office/drawing/2014/main" id="{087C295B-288B-4EAC-8795-5AE9453943A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439939274"/>
                  </p:ext>
                </p:extLst>
              </p:nvPr>
            </p:nvGraphicFramePr>
            <p:xfrm>
              <a:off x="5030108" y="21099091"/>
              <a:ext cx="20621410" cy="15986082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sp>
            <p:nvSpPr>
              <p:cNvPr id="15" name="Rechteck: abgerundete Ecken 14">
                <a:extLst>
                  <a:ext uri="{FF2B5EF4-FFF2-40B4-BE49-F238E27FC236}">
                    <a16:creationId xmlns:a16="http://schemas.microsoft.com/office/drawing/2014/main" id="{34FB6DD8-F160-7DE4-FAEF-01D6FB98C7AA}"/>
                  </a:ext>
                </a:extLst>
              </p:cNvPr>
              <p:cNvSpPr/>
              <p:nvPr/>
            </p:nvSpPr>
            <p:spPr>
              <a:xfrm>
                <a:off x="18158556" y="18926526"/>
                <a:ext cx="8654019" cy="5489005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Coaching von Leitungen Pflege, Pflegemitarbeitenden oder Pflegeteams </a:t>
                </a: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zu </a:t>
                </a: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Fachtheme</a:t>
                </a: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 </a:t>
                </a:r>
              </a:p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Coaching von Pflegenden beim Aufbau von neuen Rollen in der Praxis (z.B. Pflege- oder Fachexperte/in)</a:t>
                </a:r>
                <a:endParaRPr lang="de-CH" sz="3600" kern="100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Durchführen von </a:t>
                </a: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Workshops, Schulungen, «Room </a:t>
                </a:r>
                <a:r>
                  <a:rPr lang="de-CH" sz="3600" kern="100" dirty="0" err="1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of</a:t>
                </a: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Horrors» u.</a:t>
                </a:r>
                <a:r>
                  <a:rPr lang="de-CH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v.m.</a:t>
                </a:r>
                <a:endParaRPr lang="de-DE" sz="3600" kern="100" dirty="0">
                  <a:solidFill>
                    <a:schemeClr val="accent2">
                      <a:lumMod val="20000"/>
                      <a:lumOff val="80000"/>
                    </a:schemeClr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hteck: abgerundete Ecken 15">
                <a:extLst>
                  <a:ext uri="{FF2B5EF4-FFF2-40B4-BE49-F238E27FC236}">
                    <a16:creationId xmlns:a16="http://schemas.microsoft.com/office/drawing/2014/main" id="{B8E36E5D-985F-758C-BDA0-08B7233524DE}"/>
                  </a:ext>
                </a:extLst>
              </p:cNvPr>
              <p:cNvSpPr/>
              <p:nvPr/>
            </p:nvSpPr>
            <p:spPr>
              <a:xfrm>
                <a:off x="21386389" y="26902332"/>
                <a:ext cx="6549452" cy="4066986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Beratung von Bewohnenden und/oder Angehörigen</a:t>
                </a:r>
              </a:p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Beratung, Unterstützung und/oder Begleitung von Pflegenden</a:t>
                </a: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z</a:t>
                </a: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.B. bei Fragen zu Pflege- oder Fachthemen</a:t>
                </a:r>
              </a:p>
            </p:txBody>
          </p:sp>
          <p:sp>
            <p:nvSpPr>
              <p:cNvPr id="17" name="Rechteck: abgerundete Ecken 16">
                <a:extLst>
                  <a:ext uri="{FF2B5EF4-FFF2-40B4-BE49-F238E27FC236}">
                    <a16:creationId xmlns:a16="http://schemas.microsoft.com/office/drawing/2014/main" id="{BD8548B4-6509-0666-0841-130C2BD483BC}"/>
                  </a:ext>
                </a:extLst>
              </p:cNvPr>
              <p:cNvSpPr/>
              <p:nvPr/>
            </p:nvSpPr>
            <p:spPr>
              <a:xfrm>
                <a:off x="19432447" y="33303937"/>
                <a:ext cx="7380128" cy="580324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Erarbeiten oder aktualisieren von evidenzbasierten Leitlinien, Standards und Konzepten</a:t>
                </a:r>
              </a:p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Zur Verfügung stellen von «</a:t>
                </a:r>
                <a:r>
                  <a:rPr lang="de-DE" sz="3600" kern="100" dirty="0" err="1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One</a:t>
                </a: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Minute Wonder» zu unter-schiedlichen Fachthemen</a:t>
                </a:r>
              </a:p>
              <a:p>
                <a:pPr marL="571500" indent="-571500">
                  <a:lnSpc>
                    <a:spcPct val="107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Unterstützen bei Audits und Zertifizierungen</a:t>
                </a:r>
              </a:p>
            </p:txBody>
          </p:sp>
          <p:sp>
            <p:nvSpPr>
              <p:cNvPr id="20" name="Rechteck: abgerundete Ecken 19">
                <a:extLst>
                  <a:ext uri="{FF2B5EF4-FFF2-40B4-BE49-F238E27FC236}">
                    <a16:creationId xmlns:a16="http://schemas.microsoft.com/office/drawing/2014/main" id="{C3A1CE10-9CFB-8558-40B9-D35CBFAB0E12}"/>
                  </a:ext>
                </a:extLst>
              </p:cNvPr>
              <p:cNvSpPr/>
              <p:nvPr/>
            </p:nvSpPr>
            <p:spPr>
              <a:xfrm>
                <a:off x="5432064" y="34551421"/>
                <a:ext cx="6926348" cy="2894131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Leiten von Praxisentwicklungs-projekten zur Verbesserung der Pflegequalität, internen Prozessen oder</a:t>
                </a: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der</a:t>
                </a: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Versorgungsqualität</a:t>
                </a:r>
                <a:endParaRPr lang="de-DE" sz="3600" kern="1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Rechteck: abgerundete Ecken 20">
                <a:extLst>
                  <a:ext uri="{FF2B5EF4-FFF2-40B4-BE49-F238E27FC236}">
                    <a16:creationId xmlns:a16="http://schemas.microsoft.com/office/drawing/2014/main" id="{89901187-FB80-5D42-413F-1870020554E5}"/>
                  </a:ext>
                </a:extLst>
              </p:cNvPr>
              <p:cNvSpPr/>
              <p:nvPr/>
            </p:nvSpPr>
            <p:spPr>
              <a:xfrm>
                <a:off x="3436148" y="27743605"/>
                <a:ext cx="5859085" cy="2894130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Kontaktperson zu den </a:t>
                </a:r>
                <a:r>
                  <a:rPr lang="de-DE" sz="3600" kern="100" dirty="0" err="1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ver-schiedenen</a:t>
                </a: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Akteuren (z.B. Fachexperte/in, Hausarzt/-ärztin, Angehörigen)</a:t>
                </a:r>
              </a:p>
            </p:txBody>
          </p:sp>
          <p:sp>
            <p:nvSpPr>
              <p:cNvPr id="22" name="Rechteck: abgerundete Ecken 21">
                <a:extLst>
                  <a:ext uri="{FF2B5EF4-FFF2-40B4-BE49-F238E27FC236}">
                    <a16:creationId xmlns:a16="http://schemas.microsoft.com/office/drawing/2014/main" id="{024DD2F5-A2EF-477F-6AA3-E8EDD9EAE1BB}"/>
                  </a:ext>
                </a:extLst>
              </p:cNvPr>
              <p:cNvSpPr/>
              <p:nvPr/>
            </p:nvSpPr>
            <p:spPr>
              <a:xfrm>
                <a:off x="5817080" y="20089014"/>
                <a:ext cx="6383586" cy="372313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de-DE" sz="3600" kern="1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Organisation und Durch-führung von personzentrierten, pflegegeleiteten, ethischen oder interprofessionellen  Fallbesprechungen</a:t>
                </a:r>
              </a:p>
            </p:txBody>
          </p:sp>
        </p:grpSp>
        <p:pic>
          <p:nvPicPr>
            <p:cNvPr id="14" name="Grafik 13" descr="Ein Bild, das Text, Schrift, Design, Grafiken enthält.&#10;&#10;Automatisch generierte Beschreibung">
              <a:extLst>
                <a:ext uri="{FF2B5EF4-FFF2-40B4-BE49-F238E27FC236}">
                  <a16:creationId xmlns:a16="http://schemas.microsoft.com/office/drawing/2014/main" id="{C3F0B9DA-B3E8-A7B1-F735-01DB65AC7B6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3836790" y="28306480"/>
              <a:ext cx="3532991" cy="3462892"/>
            </a:xfrm>
            <a:prstGeom prst="ellipse">
              <a:avLst/>
            </a:prstGeom>
            <a:ln w="190500" cap="rnd">
              <a:solidFill>
                <a:schemeClr val="accent1">
                  <a:lumMod val="75000"/>
                </a:schemeClr>
              </a:solidFill>
              <a:prstDash val="solid"/>
            </a:ln>
            <a:effectLst>
              <a:glow rad="228600">
                <a:schemeClr val="accent1">
                  <a:satMod val="175000"/>
                  <a:alpha val="40000"/>
                </a:schemeClr>
              </a:glow>
              <a:outerShdw blurRad="127000" algn="bl" rotWithShape="0">
                <a:srgbClr val="000000"/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000000"/>
              </a:extrusionClr>
            </a:sp3d>
          </p:spPr>
        </p:pic>
      </p:grpSp>
    </p:spTree>
    <p:extLst>
      <p:ext uri="{BB962C8B-B14F-4D97-AF65-F5344CB8AC3E}">
        <p14:creationId xmlns:p14="http://schemas.microsoft.com/office/powerpoint/2010/main" val="136330470"/>
      </p:ext>
    </p:extLst>
  </p:cSld>
  <p:clrMapOvr>
    <a:masterClrMapping/>
  </p:clrMapOvr>
</p:sld>
</file>

<file path=ppt/theme/theme1.xml><?xml version="1.0" encoding="utf-8"?>
<a:theme xmlns:a="http://schemas.openxmlformats.org/drawingml/2006/main" name="Domicil-PP">
  <a:themeElements>
    <a:clrScheme name="Benutzerdefiniert 3">
      <a:dk1>
        <a:srgbClr val="1A414F"/>
      </a:dk1>
      <a:lt1>
        <a:srgbClr val="FFFFFF"/>
      </a:lt1>
      <a:dk2>
        <a:srgbClr val="1D2B2B"/>
      </a:dk2>
      <a:lt2>
        <a:srgbClr val="FFFFFF"/>
      </a:lt2>
      <a:accent1>
        <a:srgbClr val="41A8B4"/>
      </a:accent1>
      <a:accent2>
        <a:srgbClr val="1A414F"/>
      </a:accent2>
      <a:accent3>
        <a:srgbClr val="1D2B2B"/>
      </a:accent3>
      <a:accent4>
        <a:srgbClr val="1C1C1C"/>
      </a:accent4>
      <a:accent5>
        <a:srgbClr val="FFFFFF"/>
      </a:accent5>
      <a:accent6>
        <a:srgbClr val="000000"/>
      </a:accent6>
      <a:hlink>
        <a:srgbClr val="1A414F"/>
      </a:hlink>
      <a:folHlink>
        <a:srgbClr val="1A414F"/>
      </a:folHlink>
    </a:clrScheme>
    <a:fontScheme name="Domic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_Poster_Domicil.potx" id="{544CAA7D-7DB3-47CC-8CEC-0E16BF3D1D6B}" vid="{64C5F716-6F4B-4E5F-A24A-763F6704C0D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528acb-b70a-445a-8738-265666335bd8">
      <Terms xmlns="http://schemas.microsoft.com/office/infopath/2007/PartnerControls"/>
    </lcf76f155ced4ddcb4097134ff3c332f>
    <TaxCatchAll xmlns="3fd1803d-3ec9-4c85-a57a-294aa338e5c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7328D62C29B43448C2C1CCC5F04935A" ma:contentTypeVersion="16" ma:contentTypeDescription="Ein neues Dokument erstellen." ma:contentTypeScope="" ma:versionID="c408d455cf1bd9bb13f37d4e9d05515f">
  <xsd:schema xmlns:xsd="http://www.w3.org/2001/XMLSchema" xmlns:xs="http://www.w3.org/2001/XMLSchema" xmlns:p="http://schemas.microsoft.com/office/2006/metadata/properties" xmlns:ns2="a1528acb-b70a-445a-8738-265666335bd8" xmlns:ns3="3fd1803d-3ec9-4c85-a57a-294aa338e5cd" targetNamespace="http://schemas.microsoft.com/office/2006/metadata/properties" ma:root="true" ma:fieldsID="c4f54645c9ff965ded930efdb16dbfc2" ns2:_="" ns3:_="">
    <xsd:import namespace="a1528acb-b70a-445a-8738-265666335bd8"/>
    <xsd:import namespace="3fd1803d-3ec9-4c85-a57a-294aa338e5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528acb-b70a-445a-8738-265666335b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15915746-8732-4eea-b68b-bbf7e4d9bc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1803d-3ec9-4c85-a57a-294aa338e5c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fe2968-fac1-4dc4-903a-000a5e5d4fa1}" ma:internalName="TaxCatchAll" ma:showField="CatchAllData" ma:web="3fd1803d-3ec9-4c85-a57a-294aa338e5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12AC49-480B-46DC-B984-89C19F0A0E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98E599-C02A-42D5-AD25-C83C25984DE2}">
  <ds:schemaRefs>
    <ds:schemaRef ds:uri="http://purl.org/dc/dcmitype/"/>
    <ds:schemaRef ds:uri="http://schemas.microsoft.com/office/2006/documentManagement/types"/>
    <ds:schemaRef ds:uri="3fd1803d-3ec9-4c85-a57a-294aa338e5cd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a1528acb-b70a-445a-8738-265666335bd8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38F075B-1D93-4F16-B7C0-96D867769A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528acb-b70a-445a-8738-265666335bd8"/>
    <ds:schemaRef ds:uri="3fd1803d-3ec9-4c85-a57a-294aa338e5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A0_Poster_Domicil</Template>
  <TotalTime>0</TotalTime>
  <Words>610</Words>
  <Application>Microsoft Office PowerPoint</Application>
  <PresentationFormat>Benutzerdefiniert</PresentationFormat>
  <Paragraphs>49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Caecilia LT Std 55 Roman</vt:lpstr>
      <vt:lpstr>Calibri</vt:lpstr>
      <vt:lpstr>Symbol</vt:lpstr>
      <vt:lpstr>Wingdings</vt:lpstr>
      <vt:lpstr>Domicil-PP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natascha baumann</dc:creator>
  <cp:lastModifiedBy>Natascha Nielen</cp:lastModifiedBy>
  <cp:revision>5</cp:revision>
  <cp:lastPrinted>2024-01-29T14:07:18Z</cp:lastPrinted>
  <dcterms:created xsi:type="dcterms:W3CDTF">2023-03-21T06:24:27Z</dcterms:created>
  <dcterms:modified xsi:type="dcterms:W3CDTF">2024-04-23T05:13:36Z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0x010100F7328D62C29B43448C2C1CCC5F04935A</vt:lpwstr>
  </property>
  <property fmtid="{D5CDD505-2E9C-101B-9397-08002B2CF9AE}" pid="3" name="MediaServiceImageTags">
    <vt:lpwstr/>
  </property>
</Properties>
</file>